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25" autoAdjust="0"/>
  </p:normalViewPr>
  <p:slideViewPr>
    <p:cSldViewPr snapToGrid="0">
      <p:cViewPr varScale="1">
        <p:scale>
          <a:sx n="137" d="100"/>
          <a:sy n="137" d="100"/>
        </p:scale>
        <p:origin x="76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orange and white contour&#10;&#10;AI-generated content may be incorrect.">
            <a:extLst>
              <a:ext uri="{FF2B5EF4-FFF2-40B4-BE49-F238E27FC236}">
                <a16:creationId xmlns:a16="http://schemas.microsoft.com/office/drawing/2014/main" id="{ACCF12CE-5BD5-10EB-34D4-FB4C59E9B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FDBBC-98C5-62AB-C5F2-EB80E5D0D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7E695-4F1F-6B36-0B58-C6D67F849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B4BB-822D-4BC3-1F49-3A65678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0906-65DF-77E8-C35E-6750383D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3561-BBB6-3D2C-FBBC-C4AA1994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604932-7D84-CB76-A755-F09BDA750C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37" y="5936889"/>
            <a:ext cx="2407925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7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3A9C-8A52-DBF2-F4A6-BA9B1413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2C3AA-1E8A-C7F2-67FA-FF17D142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94E96-7511-E018-7DC4-D130E81F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B0CB3-9F3F-FD75-2E69-BEED23B4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5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2645C-F6D1-9895-34C3-EF26A566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8F6CF-E2B8-A562-1F68-CC810825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D7F3A-41FA-7B98-0E75-C48C0F8E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8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8CFD-7C03-0402-28FA-3FD285BF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839F-C8B2-8A60-1AE7-BC480A27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0B317-A1B1-72F5-71AC-453AFA99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1C7C-45DC-2645-6DA1-EA924B53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46918-A6F1-9311-C936-45DEE958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912B7-6F9E-5909-D2E0-CBCE0C3F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8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4F74-D1AB-3AC7-B370-0A4FBE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EA3B7-4DA4-7DE9-0D1B-B84820ED2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6B58C-DE07-6CB1-C3DD-D57DFDCD6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85E68-F3D9-137E-760C-257498D6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361FB-1A6B-78D4-EAA8-8ABCC695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41C50-1D42-9E99-3914-1E92290F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7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5FB7-77EC-D811-9A0F-4AD04E24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63E03-7FB4-E85C-8644-DAF87B26E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6BCF-42ED-361B-1313-50CD53CB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ACBB-021F-8C36-E63B-0D85DA73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AA17-6713-9BD2-C6BD-51FFBBD5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90B47-F314-A0F9-919D-AB36C5E7B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81D06-98C9-2BA5-91AD-90FF3191F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85516-7F1B-2B27-48C8-92458ADD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5756-588B-EF5E-4C83-DF9C4207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71BD-75D7-B19A-BAFC-21C50907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95AC-8838-24FF-897A-31DBFE45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B016-EF8B-AE4F-F9EA-829DBD7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5024-2335-E4DA-1AB3-E44149E7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4962-EC50-C564-ED94-60E6F76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n orange and white contour">
            <a:extLst>
              <a:ext uri="{FF2B5EF4-FFF2-40B4-BE49-F238E27FC236}">
                <a16:creationId xmlns:a16="http://schemas.microsoft.com/office/drawing/2014/main" id="{96922AE7-B210-CB10-2413-0F1CE9F36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76"/>
          <a:stretch>
            <a:fillRect/>
          </a:stretch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D2F8D-28F1-6EAF-ECD3-B9C46364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black background with green and orange letters">
            <a:extLst>
              <a:ext uri="{FF2B5EF4-FFF2-40B4-BE49-F238E27FC236}">
                <a16:creationId xmlns:a16="http://schemas.microsoft.com/office/drawing/2014/main" id="{8DA80CE6-8EED-3C86-5E39-D6A2A97B5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79" y="6240366"/>
            <a:ext cx="1697721" cy="5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95AC-8838-24FF-897A-31DBFE45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901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B016-EF8B-AE4F-F9EA-829DBD7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5024-2335-E4DA-1AB3-E44149E7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4962-EC50-C564-ED94-60E6F76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D2F8D-28F1-6EAF-ECD3-B9C46364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017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n orange and white contour">
            <a:extLst>
              <a:ext uri="{FF2B5EF4-FFF2-40B4-BE49-F238E27FC236}">
                <a16:creationId xmlns:a16="http://schemas.microsoft.com/office/drawing/2014/main" id="{9E91B080-C719-CA88-88F0-DD2AE720E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 rot="10800000"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F6AB6F-CABC-CD8E-E527-754590D08D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87" y="5943195"/>
            <a:ext cx="2407925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6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95AC-8838-24FF-897A-31DBFE45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704" y="1825625"/>
            <a:ext cx="505901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B016-EF8B-AE4F-F9EA-829DBD7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5024-2335-E4DA-1AB3-E44149E7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4962-EC50-C564-ED94-60E6F76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D2F8D-28F1-6EAF-ECD3-B9C46364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704" y="365125"/>
            <a:ext cx="5059017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n orange and white contour">
            <a:extLst>
              <a:ext uri="{FF2B5EF4-FFF2-40B4-BE49-F238E27FC236}">
                <a16:creationId xmlns:a16="http://schemas.microsoft.com/office/drawing/2014/main" id="{9E91B080-C719-CA88-88F0-DD2AE720E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 rot="10800000"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74E084-07B5-DF76-D338-C4C3B83AB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7" y="5924277"/>
            <a:ext cx="2407925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95AC-8838-24FF-897A-31DBFE45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704" y="1825625"/>
            <a:ext cx="505901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B016-EF8B-AE4F-F9EA-829DBD7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5024-2335-E4DA-1AB3-E44149E7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4962-EC50-C564-ED94-60E6F76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D2F8D-28F1-6EAF-ECD3-B9C46364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704" y="365125"/>
            <a:ext cx="5059017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E365DB-3BBB-5069-F1FA-4990691996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4522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7DFD-9937-03D4-46AA-8AA30DCA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DA8B2-0C4A-DA52-A1BD-747B1B81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542E-33C2-ACDE-599D-D3A5EEAE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48790-1061-8E01-618C-BE58169A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4B478-FDAB-0E84-FF0B-1AC14947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n orange and white contour&#10;&#10;AI-generated content may be incorrect.">
            <a:extLst>
              <a:ext uri="{FF2B5EF4-FFF2-40B4-BE49-F238E27FC236}">
                <a16:creationId xmlns:a16="http://schemas.microsoft.com/office/drawing/2014/main" id="{D8A54C31-4D5B-AD2A-81A4-9DCF0A920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orange and white contour&#10;&#10;AI-generated content may be incorrect.">
            <a:extLst>
              <a:ext uri="{FF2B5EF4-FFF2-40B4-BE49-F238E27FC236}">
                <a16:creationId xmlns:a16="http://schemas.microsoft.com/office/drawing/2014/main" id="{45D28F81-10F9-6567-0AC4-9394600F6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69926-8383-FF88-D738-18F6305E2F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37" y="2492194"/>
            <a:ext cx="6298526" cy="18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40D0-DE03-FEE2-34D5-357989CD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2751-3DAE-0B17-A0F1-930A9AF71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7F966-5C21-3ED3-354D-6A2C2B560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398DE-A13F-D057-1E79-6FCCBEB1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7AB0B-C654-8740-2B06-6680ACDB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B875-2720-27FC-F043-3187CB23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A9A0-E738-BE53-1E65-7BABED67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FD2B-7584-0665-2BFA-6E551EA7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C2CB5-E624-BEA6-603D-EE346AAF0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71A29-FA46-29F3-AA09-7897E4074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D918C-97DA-3E74-565E-4FE2BACAC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59340-2200-26A2-8223-44E66231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906E4-C143-569C-D121-07C7AA1B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E612D-BBEC-7B89-5B66-25FDAD04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EE6A-32C3-0F4B-548C-1FD340DA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4D6C-537D-EC9F-BCD3-34128F304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F318-70A5-F550-1060-2D938A4DD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D3D12-44AD-42B7-A7EB-E7ADC0A3D71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B3DAC-8E4F-E19E-336D-96702B970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13AC6-5DC9-03AB-3AEE-1295A6FF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EFE5C-7595-41F3-9FB3-C8418A09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2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DFFFC3-CDB8-CD7C-93D8-9B8F46451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to use this PowerPoint template?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a new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on the “Layout” tab then select</a:t>
            </a:r>
          </a:p>
          <a:p>
            <a:pPr marL="0" indent="0">
              <a:buNone/>
            </a:pPr>
            <a:r>
              <a:rPr lang="en-US" dirty="0"/>
              <a:t>your desired layout.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questions? Reach out to </a:t>
            </a:r>
            <a:br>
              <a:rPr lang="en-US" dirty="0"/>
            </a:br>
            <a:r>
              <a:rPr lang="en-US" dirty="0"/>
              <a:t>mediarelations@cobleskill.edu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6A0CC-0D68-7EB6-53EE-59333305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this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6A80D-35D7-994C-D199-DD8B115C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980152"/>
            <a:ext cx="3610044" cy="43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Gill Sans</vt:lpstr>
      <vt:lpstr>Office Theme</vt:lpstr>
      <vt:lpstr>PowerPoint Presentation</vt:lpstr>
      <vt:lpstr>Delete this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</dc:creator>
  <cp:lastModifiedBy>m</cp:lastModifiedBy>
  <cp:revision>12</cp:revision>
  <dcterms:created xsi:type="dcterms:W3CDTF">2025-11-13T13:16:44Z</dcterms:created>
  <dcterms:modified xsi:type="dcterms:W3CDTF">2026-01-20T18:05:17Z</dcterms:modified>
</cp:coreProperties>
</file>