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5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4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8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052C8-0DEB-4160-858B-1C33C599D9B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D5F278-4AA9-4A67-91EF-42F0C809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9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 Interview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Center for </a:t>
            </a:r>
            <a:r>
              <a:rPr lang="en-US" smtClean="0"/>
              <a:t>Career Development</a:t>
            </a:r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Is it appropriate?</a:t>
            </a:r>
          </a:p>
          <a:p>
            <a:pPr lvl="1"/>
            <a:r>
              <a:rPr lang="en-US" dirty="0" smtClean="0"/>
              <a:t>Nothing distracting – don’t have a window in back of you.</a:t>
            </a:r>
          </a:p>
          <a:p>
            <a:r>
              <a:rPr lang="en-US" dirty="0" smtClean="0"/>
              <a:t>Video camera</a:t>
            </a:r>
          </a:p>
          <a:p>
            <a:pPr lvl="1"/>
            <a:r>
              <a:rPr lang="en-US" dirty="0" smtClean="0"/>
              <a:t>At eye level</a:t>
            </a:r>
          </a:p>
          <a:p>
            <a:pPr lvl="1"/>
            <a:r>
              <a:rPr lang="en-US" dirty="0" smtClean="0"/>
              <a:t>Arms length away</a:t>
            </a:r>
            <a:endParaRPr lang="en-US" dirty="0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4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70"/>
    </mc:Choice>
    <mc:Fallback xmlns="">
      <p:transition spd="slow" advClick="0" advTm="20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the light coming from in front of you</a:t>
            </a:r>
          </a:p>
          <a:p>
            <a:r>
              <a:rPr lang="en-US" dirty="0" smtClean="0"/>
              <a:t>Do a test to see if there are unusual shadows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74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20"/>
    </mc:Choice>
    <mc:Fallback xmlns="">
      <p:transition spd="slow" advClick="0" advTm="14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dressed appropriately?</a:t>
            </a:r>
          </a:p>
          <a:p>
            <a:r>
              <a:rPr lang="en-US" dirty="0" smtClean="0"/>
              <a:t>Do a test to see if you need to put on makeup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53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230"/>
    </mc:Choice>
    <mc:Fallback xmlns="">
      <p:transition spd="slow" advClick="0" advTm="17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in a quiet place?</a:t>
            </a:r>
          </a:p>
          <a:p>
            <a:pPr lvl="1"/>
            <a:r>
              <a:rPr lang="en-US" dirty="0" smtClean="0"/>
              <a:t>No- distracting background noise</a:t>
            </a:r>
          </a:p>
          <a:p>
            <a:r>
              <a:rPr lang="en-US" dirty="0" smtClean="0"/>
              <a:t>Is there an echo?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3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550"/>
    </mc:Choice>
    <mc:Fallback xmlns="">
      <p:transition spd="slow" advClick="0" advTm="14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directly at the camera</a:t>
            </a:r>
          </a:p>
          <a:p>
            <a:r>
              <a:rPr lang="en-US" dirty="0" smtClean="0"/>
              <a:t>Try to stay reasonably still</a:t>
            </a:r>
          </a:p>
          <a:p>
            <a:r>
              <a:rPr lang="en-US" dirty="0" smtClean="0"/>
              <a:t>DO A TEST RUN – use the check list</a:t>
            </a:r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8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660"/>
    </mc:Choice>
    <mc:Fallback xmlns="">
      <p:transition spd="slow" advClick="0" advTm="1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Careerdevelopment</a:t>
            </a:r>
            <a:r>
              <a:rPr lang="en-US" sz="3600" dirty="0"/>
              <a:t>@</a:t>
            </a:r>
            <a:r>
              <a:rPr lang="en-US" sz="3600" dirty="0" smtClean="0"/>
              <a:t>cobleskill.edu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33"/>
    </mc:Choice>
    <mc:Fallback xmlns="">
      <p:transition spd="slow" advClick="0" advTm="21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7|3.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110</Words>
  <Application>Microsoft Office PowerPoint</Application>
  <PresentationFormat>Widescreen</PresentationFormat>
  <Paragraphs>24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Virtual Interview Tips</vt:lpstr>
      <vt:lpstr>Location</vt:lpstr>
      <vt:lpstr>Lighting </vt:lpstr>
      <vt:lpstr>You</vt:lpstr>
      <vt:lpstr>Sound </vt:lpstr>
      <vt:lpstr>Additional Tips</vt:lpstr>
      <vt:lpstr>Careerdevelopment@cobleskill.edu</vt:lpstr>
    </vt:vector>
  </TitlesOfParts>
  <Company>SUNY Cobleskill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Interview Tips</dc:title>
  <dc:creator>Pesta, Donna</dc:creator>
  <cp:lastModifiedBy>Pesta, Donna</cp:lastModifiedBy>
  <cp:revision>16</cp:revision>
  <dcterms:created xsi:type="dcterms:W3CDTF">2020-07-13T16:31:20Z</dcterms:created>
  <dcterms:modified xsi:type="dcterms:W3CDTF">2020-09-07T17:50:54Z</dcterms:modified>
</cp:coreProperties>
</file>