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ags/tag47.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tags/tag53.xml" ContentType="application/vnd.openxmlformats-officedocument.presentationml.tags+xml"/>
  <Override PartName="/ppt/tags/tag54.xml" ContentType="application/vnd.openxmlformats-officedocument.presentationml.tags+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tags/tag59.xml" ContentType="application/vnd.openxmlformats-officedocument.presentationml.tags+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1.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4"/>
    <p:sldMasterId id="2147483887" r:id="rId5"/>
    <p:sldMasterId id="2147484949" r:id="rId6"/>
    <p:sldMasterId id="2147484964" r:id="rId7"/>
    <p:sldMasterId id="2147484994" r:id="rId8"/>
    <p:sldMasterId id="2147485007" r:id="rId9"/>
    <p:sldMasterId id="2147485024" r:id="rId10"/>
    <p:sldMasterId id="2147485040" r:id="rId11"/>
    <p:sldMasterId id="2147485072" r:id="rId12"/>
    <p:sldMasterId id="2147485088" r:id="rId13"/>
    <p:sldMasterId id="2147485116" r:id="rId14"/>
    <p:sldMasterId id="2147485130" r:id="rId15"/>
  </p:sldMasterIdLst>
  <p:notesMasterIdLst>
    <p:notesMasterId r:id="rId32"/>
  </p:notesMasterIdLst>
  <p:handoutMasterIdLst>
    <p:handoutMasterId r:id="rId33"/>
  </p:handoutMasterIdLst>
  <p:sldIdLst>
    <p:sldId id="1969" r:id="rId16"/>
    <p:sldId id="1982" r:id="rId17"/>
    <p:sldId id="1985" r:id="rId18"/>
    <p:sldId id="1990" r:id="rId19"/>
    <p:sldId id="2000" r:id="rId20"/>
    <p:sldId id="1989" r:id="rId21"/>
    <p:sldId id="1988" r:id="rId22"/>
    <p:sldId id="1987" r:id="rId23"/>
    <p:sldId id="573" r:id="rId24"/>
    <p:sldId id="1999" r:id="rId25"/>
    <p:sldId id="2001" r:id="rId26"/>
    <p:sldId id="1997" r:id="rId27"/>
    <p:sldId id="1991" r:id="rId28"/>
    <p:sldId id="1992" r:id="rId29"/>
    <p:sldId id="1976" r:id="rId30"/>
    <p:sldId id="1979" r:id="rId31"/>
  </p:sldIdLst>
  <p:sldSz cx="12188825" cy="6858000"/>
  <p:notesSz cx="7010400" cy="9296400"/>
  <p:custDataLst>
    <p:tags r:id="rId34"/>
  </p:custDataLst>
  <p:defaultTextStyle>
    <a:defPPr>
      <a:defRPr lang="en-GB"/>
    </a:defPPr>
    <a:lvl1pPr marL="0" indent="0" algn="l" rtl="0" eaLnBrk="1" fontAlgn="base" hangingPunct="1">
      <a:spcBef>
        <a:spcPct val="0"/>
      </a:spcBef>
      <a:spcAft>
        <a:spcPts val="8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800"/>
      </a:spcAft>
      <a:buClr>
        <a:schemeClr val="tx1"/>
      </a:buClr>
      <a:buFontTx/>
      <a:buNone/>
      <a:defRPr sz="2400">
        <a:solidFill>
          <a:schemeClr val="tx1"/>
        </a:solidFill>
        <a:latin typeface="+mn-lt"/>
        <a:ea typeface="+mn-ea"/>
      </a:defRPr>
    </a:lvl2pPr>
    <a:lvl3pPr marL="359922" indent="-359922" algn="l" rtl="0" eaLnBrk="1" fontAlgn="base" hangingPunct="1">
      <a:spcBef>
        <a:spcPct val="0"/>
      </a:spcBef>
      <a:spcAft>
        <a:spcPts val="800"/>
      </a:spcAft>
      <a:buClr>
        <a:schemeClr val="accent1"/>
      </a:buClr>
      <a:buFont typeface="Arial" panose="020B0604020202020204" pitchFamily="34" charset="0"/>
      <a:buChar char="•"/>
      <a:defRPr sz="2400">
        <a:solidFill>
          <a:schemeClr val="tx1"/>
        </a:solidFill>
        <a:latin typeface="+mn-lt"/>
        <a:ea typeface="+mn-ea"/>
      </a:defRPr>
    </a:lvl3pPr>
    <a:lvl4pPr marL="719843" indent="-359922" algn="l" rtl="0" eaLnBrk="1" fontAlgn="base" hangingPunct="1">
      <a:spcBef>
        <a:spcPct val="0"/>
      </a:spcBef>
      <a:spcAft>
        <a:spcPts val="800"/>
      </a:spcAft>
      <a:buClr>
        <a:schemeClr val="accent1"/>
      </a:buClr>
      <a:buFont typeface="Arial" panose="020B0604020202020204" pitchFamily="34" charset="0"/>
      <a:buChar char="-"/>
      <a:defRPr sz="2400">
        <a:solidFill>
          <a:schemeClr val="tx1"/>
        </a:solidFill>
        <a:latin typeface="+mn-lt"/>
        <a:ea typeface="+mn-ea"/>
      </a:defRPr>
    </a:lvl4pPr>
    <a:lvl5pPr marL="1079766" indent="-359922" algn="l" rtl="0" eaLnBrk="1" fontAlgn="base" hangingPunct="1">
      <a:spcBef>
        <a:spcPct val="0"/>
      </a:spcBef>
      <a:spcAft>
        <a:spcPts val="800"/>
      </a:spcAft>
      <a:buClr>
        <a:schemeClr val="accent1"/>
      </a:buClr>
      <a:buFont typeface="Arial" panose="020B0604020202020204" pitchFamily="34" charset="0"/>
      <a:buChar char="◦"/>
      <a:defRPr sz="2400">
        <a:solidFill>
          <a:schemeClr val="tx1"/>
        </a:solidFill>
        <a:latin typeface="+mn-lt"/>
        <a:ea typeface="+mn-ea"/>
      </a:defRPr>
    </a:lvl5pPr>
    <a:lvl6pPr marL="0" indent="-359922" algn="l" rtl="0" eaLnBrk="1" fontAlgn="base" hangingPunct="1">
      <a:spcBef>
        <a:spcPct val="0"/>
      </a:spcBef>
      <a:spcAft>
        <a:spcPts val="800"/>
      </a:spcAft>
      <a:buClr>
        <a:schemeClr val="accent1"/>
      </a:buClr>
      <a:buFont typeface="+mj-lt"/>
      <a:buAutoNum type="arabicPeriod"/>
      <a:defRPr sz="2400">
        <a:solidFill>
          <a:schemeClr val="tx1"/>
        </a:solidFill>
        <a:latin typeface="+mn-lt"/>
        <a:ea typeface="+mn-ea"/>
      </a:defRPr>
    </a:lvl6pPr>
    <a:lvl7pPr marL="719843" indent="-359922" algn="l" rtl="0" eaLnBrk="1" fontAlgn="base" hangingPunct="1">
      <a:spcBef>
        <a:spcPct val="0"/>
      </a:spcBef>
      <a:spcAft>
        <a:spcPts val="800"/>
      </a:spcAft>
      <a:buClr>
        <a:schemeClr val="accent1"/>
      </a:buClr>
      <a:buFont typeface="+mj-lt"/>
      <a:buAutoNum type="alphaLcPeriod"/>
      <a:defRPr sz="2400">
        <a:solidFill>
          <a:schemeClr val="tx1"/>
        </a:solidFill>
        <a:latin typeface="+mn-lt"/>
        <a:ea typeface="+mn-ea"/>
      </a:defRPr>
    </a:lvl7pPr>
    <a:lvl8pPr marL="1079766" indent="-359922" algn="l" rtl="0" eaLnBrk="1" fontAlgn="base" hangingPunct="1">
      <a:spcBef>
        <a:spcPct val="0"/>
      </a:spcBef>
      <a:spcAft>
        <a:spcPts val="800"/>
      </a:spcAft>
      <a:buClr>
        <a:schemeClr val="accent1"/>
      </a:buClr>
      <a:buFont typeface="+mj-lt"/>
      <a:buAutoNum type="romanLcPeriod"/>
      <a:defRPr sz="2400">
        <a:solidFill>
          <a:schemeClr val="tx1"/>
        </a:solidFill>
        <a:latin typeface="+mn-lt"/>
        <a:ea typeface="+mn-ea"/>
      </a:defRPr>
    </a:lvl8pPr>
    <a:lvl9pPr marL="0" indent="0" algn="l" rtl="0" eaLnBrk="1" fontAlgn="base" hangingPunct="1">
      <a:spcBef>
        <a:spcPct val="0"/>
      </a:spcBef>
      <a:spcAft>
        <a:spcPts val="800"/>
      </a:spcAft>
      <a:buClr>
        <a:schemeClr val="tx1"/>
      </a:buClr>
      <a:buFontTx/>
      <a:buNone/>
      <a:defRPr sz="3200">
        <a:solidFill>
          <a:schemeClr val="accent2"/>
        </a:solidFill>
        <a:latin typeface="+mn-lt"/>
        <a:ea typeface="+mn-ea"/>
      </a:defRPr>
    </a:lvl9pPr>
  </p:defaultTextStyle>
  <p:extLst>
    <p:ext uri="{EFAFB233-063F-42B5-8137-9DF3F51BA10A}">
      <p15:sldGuideLst xmlns:p15="http://schemas.microsoft.com/office/powerpoint/2012/main">
        <p15:guide id="1" orient="horz" pos="3096" userDrawn="1">
          <p15:clr>
            <a:srgbClr val="A4A3A4"/>
          </p15:clr>
        </p15:guide>
        <p15:guide id="2" pos="748" userDrawn="1">
          <p15:clr>
            <a:srgbClr val="A4A3A4"/>
          </p15:clr>
        </p15:guide>
        <p15:guide id="3" orient="horz" pos="2255" userDrawn="1">
          <p15:clr>
            <a:srgbClr val="A4A3A4"/>
          </p15:clr>
        </p15:guide>
        <p15:guide id="4" orient="horz" pos="1283" userDrawn="1">
          <p15:clr>
            <a:srgbClr val="A4A3A4"/>
          </p15:clr>
        </p15:guide>
        <p15:guide id="5" orient="horz" pos="3007" userDrawn="1">
          <p15:clr>
            <a:srgbClr val="A4A3A4"/>
          </p15:clr>
        </p15:guide>
        <p15:guide id="6" pos="997" userDrawn="1">
          <p15:clr>
            <a:srgbClr val="A4A3A4"/>
          </p15:clr>
        </p15:guide>
        <p15:guide id="7" orient="horz" pos="4319" userDrawn="1">
          <p15:clr>
            <a:srgbClr val="A4A3A4"/>
          </p15:clr>
        </p15:guide>
        <p15:guide id="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rah McGugan" initials="ZM" lastIdx="2" clrIdx="0"/>
  <p:cmAuthor id="2" name="Eichhorst, Courtney - UK" initials="EC-U" lastIdx="3" clrIdx="1"/>
  <p:cmAuthor id="3" name="National Grid" initials="NG" lastIdx="3" clrIdx="2"/>
  <p:cmAuthor id="4" name="David" initials="D" lastIdx="16" clrIdx="3">
    <p:extLst>
      <p:ext uri="{19B8F6BF-5375-455C-9EA6-DF929625EA0E}">
        <p15:presenceInfo xmlns:p15="http://schemas.microsoft.com/office/powerpoint/2012/main" userId="Dav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FC6"/>
    <a:srgbClr val="C800A1"/>
    <a:srgbClr val="7CCA62"/>
    <a:srgbClr val="FFA02C"/>
    <a:srgbClr val="003C2F"/>
    <a:srgbClr val="246100"/>
    <a:srgbClr val="78A22F"/>
    <a:srgbClr val="9DE262"/>
    <a:srgbClr val="0061AE"/>
    <a:srgbClr val="0079C1"/>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C91F34-05D0-4ABE-B452-188FD8F3A06C}" v="401" dt="2024-02-15T14:45:11.64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48" autoAdjust="0"/>
    <p:restoredTop sz="93362" autoAdjust="0"/>
  </p:normalViewPr>
  <p:slideViewPr>
    <p:cSldViewPr snapToGrid="0">
      <p:cViewPr varScale="1">
        <p:scale>
          <a:sx n="110" d="100"/>
          <a:sy n="110" d="100"/>
        </p:scale>
        <p:origin x="642" y="108"/>
      </p:cViewPr>
      <p:guideLst>
        <p:guide orient="horz" pos="3096"/>
        <p:guide pos="748"/>
        <p:guide orient="horz" pos="2255"/>
        <p:guide orient="horz" pos="1283"/>
        <p:guide orient="horz" pos="3007"/>
        <p:guide pos="997"/>
        <p:guide orient="horz" pos="4319"/>
        <p:guide/>
      </p:guideLst>
    </p:cSldViewPr>
  </p:slideViewPr>
  <p:outlineViewPr>
    <p:cViewPr>
      <p:scale>
        <a:sx n="33" d="100"/>
        <a:sy n="33" d="100"/>
      </p:scale>
      <p:origin x="0" y="15396"/>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th Browe" userId="bc076b50-0e40-4a2b-8228-bc74c4130292" providerId="ADAL" clId="{3DC91F34-05D0-4ABE-B452-188FD8F3A06C}"/>
    <pc:docChg chg="undo custSel addSld delSld modSld sldOrd">
      <pc:chgData name="Seth Browe" userId="bc076b50-0e40-4a2b-8228-bc74c4130292" providerId="ADAL" clId="{3DC91F34-05D0-4ABE-B452-188FD8F3A06C}" dt="2024-02-15T14:46:32.044" v="1394" actId="47"/>
      <pc:docMkLst>
        <pc:docMk/>
      </pc:docMkLst>
      <pc:sldChg chg="del">
        <pc:chgData name="Seth Browe" userId="bc076b50-0e40-4a2b-8228-bc74c4130292" providerId="ADAL" clId="{3DC91F34-05D0-4ABE-B452-188FD8F3A06C}" dt="2024-02-15T12:32:17.414" v="116" actId="47"/>
        <pc:sldMkLst>
          <pc:docMk/>
          <pc:sldMk cId="3483783645" sldId="1974"/>
        </pc:sldMkLst>
      </pc:sldChg>
      <pc:sldChg chg="modSp mod">
        <pc:chgData name="Seth Browe" userId="bc076b50-0e40-4a2b-8228-bc74c4130292" providerId="ADAL" clId="{3DC91F34-05D0-4ABE-B452-188FD8F3A06C}" dt="2024-02-15T12:58:00.603" v="1378" actId="404"/>
        <pc:sldMkLst>
          <pc:docMk/>
          <pc:sldMk cId="753559607" sldId="1976"/>
        </pc:sldMkLst>
        <pc:spChg chg="mod">
          <ac:chgData name="Seth Browe" userId="bc076b50-0e40-4a2b-8228-bc74c4130292" providerId="ADAL" clId="{3DC91F34-05D0-4ABE-B452-188FD8F3A06C}" dt="2024-02-15T12:58:00.603" v="1378" actId="404"/>
          <ac:spMkLst>
            <pc:docMk/>
            <pc:sldMk cId="753559607" sldId="1976"/>
            <ac:spMk id="2" creationId="{A74FC9AC-B77C-09F2-12E0-AE90347EF40E}"/>
          </ac:spMkLst>
        </pc:spChg>
      </pc:sldChg>
      <pc:sldChg chg="del">
        <pc:chgData name="Seth Browe" userId="bc076b50-0e40-4a2b-8228-bc74c4130292" providerId="ADAL" clId="{3DC91F34-05D0-4ABE-B452-188FD8F3A06C}" dt="2024-02-15T12:31:49.717" v="112" actId="47"/>
        <pc:sldMkLst>
          <pc:docMk/>
          <pc:sldMk cId="3186753446" sldId="1981"/>
        </pc:sldMkLst>
      </pc:sldChg>
      <pc:sldChg chg="addSp modSp mod">
        <pc:chgData name="Seth Browe" userId="bc076b50-0e40-4a2b-8228-bc74c4130292" providerId="ADAL" clId="{3DC91F34-05D0-4ABE-B452-188FD8F3A06C}" dt="2024-02-15T14:45:01.420" v="1382" actId="20577"/>
        <pc:sldMkLst>
          <pc:docMk/>
          <pc:sldMk cId="3494060172" sldId="1982"/>
        </pc:sldMkLst>
        <pc:spChg chg="add mod">
          <ac:chgData name="Seth Browe" userId="bc076b50-0e40-4a2b-8228-bc74c4130292" providerId="ADAL" clId="{3DC91F34-05D0-4ABE-B452-188FD8F3A06C}" dt="2024-02-15T14:45:01.420" v="1382" actId="20577"/>
          <ac:spMkLst>
            <pc:docMk/>
            <pc:sldMk cId="3494060172" sldId="1982"/>
            <ac:spMk id="2" creationId="{032545E0-B021-5113-F776-35F84534DE3F}"/>
          </ac:spMkLst>
        </pc:spChg>
        <pc:spChg chg="add mod">
          <ac:chgData name="Seth Browe" userId="bc076b50-0e40-4a2b-8228-bc74c4130292" providerId="ADAL" clId="{3DC91F34-05D0-4ABE-B452-188FD8F3A06C}" dt="2024-02-15T12:58:32.335" v="1379" actId="313"/>
          <ac:spMkLst>
            <pc:docMk/>
            <pc:sldMk cId="3494060172" sldId="1982"/>
            <ac:spMk id="3" creationId="{6A3DD2AF-FC34-C70D-2A73-436B0478A43A}"/>
          </ac:spMkLst>
        </pc:spChg>
        <pc:spChg chg="mod">
          <ac:chgData name="Seth Browe" userId="bc076b50-0e40-4a2b-8228-bc74c4130292" providerId="ADAL" clId="{3DC91F34-05D0-4ABE-B452-188FD8F3A06C}" dt="2024-02-15T12:30:01.524" v="56" actId="20577"/>
          <ac:spMkLst>
            <pc:docMk/>
            <pc:sldMk cId="3494060172" sldId="1982"/>
            <ac:spMk id="6" creationId="{88B5BCD5-8BE8-4206-AE05-96A57A8EF7D6}"/>
          </ac:spMkLst>
        </pc:spChg>
        <pc:cxnChg chg="add mod">
          <ac:chgData name="Seth Browe" userId="bc076b50-0e40-4a2b-8228-bc74c4130292" providerId="ADAL" clId="{3DC91F34-05D0-4ABE-B452-188FD8F3A06C}" dt="2024-02-15T12:29:04.426" v="1" actId="1076"/>
          <ac:cxnSpMkLst>
            <pc:docMk/>
            <pc:sldMk cId="3494060172" sldId="1982"/>
            <ac:cxnSpMk id="4" creationId="{105F312D-CCC4-8F12-B700-D77ABEF203F5}"/>
          </ac:cxnSpMkLst>
        </pc:cxnChg>
      </pc:sldChg>
      <pc:sldChg chg="del">
        <pc:chgData name="Seth Browe" userId="bc076b50-0e40-4a2b-8228-bc74c4130292" providerId="ADAL" clId="{3DC91F34-05D0-4ABE-B452-188FD8F3A06C}" dt="2024-02-15T12:31:48.677" v="111" actId="47"/>
        <pc:sldMkLst>
          <pc:docMk/>
          <pc:sldMk cId="4114863613" sldId="1983"/>
        </pc:sldMkLst>
      </pc:sldChg>
      <pc:sldChg chg="del">
        <pc:chgData name="Seth Browe" userId="bc076b50-0e40-4a2b-8228-bc74c4130292" providerId="ADAL" clId="{3DC91F34-05D0-4ABE-B452-188FD8F3A06C}" dt="2024-02-15T12:32:14.976" v="113" actId="47"/>
        <pc:sldMkLst>
          <pc:docMk/>
          <pc:sldMk cId="1108802427" sldId="1986"/>
        </pc:sldMkLst>
      </pc:sldChg>
      <pc:sldChg chg="modSp mod">
        <pc:chgData name="Seth Browe" userId="bc076b50-0e40-4a2b-8228-bc74c4130292" providerId="ADAL" clId="{3DC91F34-05D0-4ABE-B452-188FD8F3A06C}" dt="2024-02-15T14:45:52.148" v="1392" actId="1076"/>
        <pc:sldMkLst>
          <pc:docMk/>
          <pc:sldMk cId="3880469925" sldId="1987"/>
        </pc:sldMkLst>
        <pc:picChg chg="mod">
          <ac:chgData name="Seth Browe" userId="bc076b50-0e40-4a2b-8228-bc74c4130292" providerId="ADAL" clId="{3DC91F34-05D0-4ABE-B452-188FD8F3A06C}" dt="2024-02-15T14:45:50.715" v="1391" actId="1076"/>
          <ac:picMkLst>
            <pc:docMk/>
            <pc:sldMk cId="3880469925" sldId="1987"/>
            <ac:picMk id="6" creationId="{57749078-E7D8-43FD-A651-B3292B5D71DB}"/>
          </ac:picMkLst>
        </pc:picChg>
        <pc:picChg chg="mod">
          <ac:chgData name="Seth Browe" userId="bc076b50-0e40-4a2b-8228-bc74c4130292" providerId="ADAL" clId="{3DC91F34-05D0-4ABE-B452-188FD8F3A06C}" dt="2024-02-15T14:45:52.148" v="1392" actId="1076"/>
          <ac:picMkLst>
            <pc:docMk/>
            <pc:sldMk cId="3880469925" sldId="1987"/>
            <ac:picMk id="10" creationId="{25A8F394-6982-4963-913C-EB1ABBD93EE3}"/>
          </ac:picMkLst>
        </pc:picChg>
      </pc:sldChg>
      <pc:sldChg chg="addSp delSp modSp mod">
        <pc:chgData name="Seth Browe" userId="bc076b50-0e40-4a2b-8228-bc74c4130292" providerId="ADAL" clId="{3DC91F34-05D0-4ABE-B452-188FD8F3A06C}" dt="2024-02-15T12:47:30.681" v="867" actId="20577"/>
        <pc:sldMkLst>
          <pc:docMk/>
          <pc:sldMk cId="2602665185" sldId="1988"/>
        </pc:sldMkLst>
        <pc:spChg chg="add mod">
          <ac:chgData name="Seth Browe" userId="bc076b50-0e40-4a2b-8228-bc74c4130292" providerId="ADAL" clId="{3DC91F34-05D0-4ABE-B452-188FD8F3A06C}" dt="2024-02-15T12:47:30.681" v="867" actId="20577"/>
          <ac:spMkLst>
            <pc:docMk/>
            <pc:sldMk cId="2602665185" sldId="1988"/>
            <ac:spMk id="2" creationId="{D2DD5FC6-569B-33EA-37C3-503933EA214A}"/>
          </ac:spMkLst>
        </pc:spChg>
        <pc:spChg chg="add mod">
          <ac:chgData name="Seth Browe" userId="bc076b50-0e40-4a2b-8228-bc74c4130292" providerId="ADAL" clId="{3DC91F34-05D0-4ABE-B452-188FD8F3A06C}" dt="2024-02-15T12:47:27.330" v="865" actId="1076"/>
          <ac:spMkLst>
            <pc:docMk/>
            <pc:sldMk cId="2602665185" sldId="1988"/>
            <ac:spMk id="3" creationId="{A1C147D1-100D-17FE-87A3-2250A3D43B32}"/>
          </ac:spMkLst>
        </pc:spChg>
        <pc:spChg chg="del">
          <ac:chgData name="Seth Browe" userId="bc076b50-0e40-4a2b-8228-bc74c4130292" providerId="ADAL" clId="{3DC91F34-05D0-4ABE-B452-188FD8F3A06C}" dt="2024-02-15T12:47:09.688" v="862" actId="478"/>
          <ac:spMkLst>
            <pc:docMk/>
            <pc:sldMk cId="2602665185" sldId="1988"/>
            <ac:spMk id="21" creationId="{55D611BB-3793-426A-8D3B-23AA80318AF2}"/>
          </ac:spMkLst>
        </pc:spChg>
        <pc:spChg chg="mod">
          <ac:chgData name="Seth Browe" userId="bc076b50-0e40-4a2b-8228-bc74c4130292" providerId="ADAL" clId="{3DC91F34-05D0-4ABE-B452-188FD8F3A06C}" dt="2024-02-15T12:47:14.497" v="863" actId="14100"/>
          <ac:spMkLst>
            <pc:docMk/>
            <pc:sldMk cId="2602665185" sldId="1988"/>
            <ac:spMk id="23" creationId="{3FFB53A7-6002-4832-ABA6-0EF55D8916CF}"/>
          </ac:spMkLst>
        </pc:spChg>
      </pc:sldChg>
      <pc:sldChg chg="addSp delSp modSp mod">
        <pc:chgData name="Seth Browe" userId="bc076b50-0e40-4a2b-8228-bc74c4130292" providerId="ADAL" clId="{3DC91F34-05D0-4ABE-B452-188FD8F3A06C}" dt="2024-02-15T12:48:54.691" v="874" actId="20577"/>
        <pc:sldMkLst>
          <pc:docMk/>
          <pc:sldMk cId="1128407032" sldId="1989"/>
        </pc:sldMkLst>
        <pc:spChg chg="del">
          <ac:chgData name="Seth Browe" userId="bc076b50-0e40-4a2b-8228-bc74c4130292" providerId="ADAL" clId="{3DC91F34-05D0-4ABE-B452-188FD8F3A06C}" dt="2024-02-15T12:45:30.652" v="827" actId="478"/>
          <ac:spMkLst>
            <pc:docMk/>
            <pc:sldMk cId="1128407032" sldId="1989"/>
            <ac:spMk id="2" creationId="{5FDD7720-F05A-4A7F-8CD2-5939418C01BC}"/>
          </ac:spMkLst>
        </pc:spChg>
        <pc:spChg chg="add mod">
          <ac:chgData name="Seth Browe" userId="bc076b50-0e40-4a2b-8228-bc74c4130292" providerId="ADAL" clId="{3DC91F34-05D0-4ABE-B452-188FD8F3A06C}" dt="2024-02-15T12:45:45.360" v="831" actId="20577"/>
          <ac:spMkLst>
            <pc:docMk/>
            <pc:sldMk cId="1128407032" sldId="1989"/>
            <ac:spMk id="3" creationId="{61F20F09-5C22-5108-5C09-443C50BAEAB3}"/>
          </ac:spMkLst>
        </pc:spChg>
        <pc:spChg chg="add mod">
          <ac:chgData name="Seth Browe" userId="bc076b50-0e40-4a2b-8228-bc74c4130292" providerId="ADAL" clId="{3DC91F34-05D0-4ABE-B452-188FD8F3A06C}" dt="2024-02-15T12:46:04.480" v="849" actId="20577"/>
          <ac:spMkLst>
            <pc:docMk/>
            <pc:sldMk cId="1128407032" sldId="1989"/>
            <ac:spMk id="6" creationId="{CEC90519-E095-89AD-5BEA-A4E448F037A6}"/>
          </ac:spMkLst>
        </pc:spChg>
        <pc:spChg chg="del">
          <ac:chgData name="Seth Browe" userId="bc076b50-0e40-4a2b-8228-bc74c4130292" providerId="ADAL" clId="{3DC91F34-05D0-4ABE-B452-188FD8F3A06C}" dt="2024-02-15T12:46:08.938" v="850" actId="478"/>
          <ac:spMkLst>
            <pc:docMk/>
            <pc:sldMk cId="1128407032" sldId="1989"/>
            <ac:spMk id="7" creationId="{DCABC2CC-1A59-4115-B260-DB6A2202EE8A}"/>
          </ac:spMkLst>
        </pc:spChg>
        <pc:spChg chg="del">
          <ac:chgData name="Seth Browe" userId="bc076b50-0e40-4a2b-8228-bc74c4130292" providerId="ADAL" clId="{3DC91F34-05D0-4ABE-B452-188FD8F3A06C}" dt="2024-02-15T12:46:12.638" v="851" actId="478"/>
          <ac:spMkLst>
            <pc:docMk/>
            <pc:sldMk cId="1128407032" sldId="1989"/>
            <ac:spMk id="8" creationId="{3EDAEAA3-F91F-4CB2-99B6-DD7E3B5D4B71}"/>
          </ac:spMkLst>
        </pc:spChg>
        <pc:spChg chg="add mod">
          <ac:chgData name="Seth Browe" userId="bc076b50-0e40-4a2b-8228-bc74c4130292" providerId="ADAL" clId="{3DC91F34-05D0-4ABE-B452-188FD8F3A06C}" dt="2024-02-15T12:46:39.174" v="856" actId="20577"/>
          <ac:spMkLst>
            <pc:docMk/>
            <pc:sldMk cId="1128407032" sldId="1989"/>
            <ac:spMk id="9" creationId="{E31FF78D-7C46-2B7F-F878-7E970E85DA95}"/>
          </ac:spMkLst>
        </pc:spChg>
        <pc:spChg chg="mod">
          <ac:chgData name="Seth Browe" userId="bc076b50-0e40-4a2b-8228-bc74c4130292" providerId="ADAL" clId="{3DC91F34-05D0-4ABE-B452-188FD8F3A06C}" dt="2024-02-15T12:45:28.245" v="826" actId="1076"/>
          <ac:spMkLst>
            <pc:docMk/>
            <pc:sldMk cId="1128407032" sldId="1989"/>
            <ac:spMk id="11" creationId="{4B6FB3E0-8BE1-4246-B325-A91910C1E749}"/>
          </ac:spMkLst>
        </pc:spChg>
        <pc:spChg chg="add mod">
          <ac:chgData name="Seth Browe" userId="bc076b50-0e40-4a2b-8228-bc74c4130292" providerId="ADAL" clId="{3DC91F34-05D0-4ABE-B452-188FD8F3A06C}" dt="2024-02-15T12:46:37.421" v="854" actId="1076"/>
          <ac:spMkLst>
            <pc:docMk/>
            <pc:sldMk cId="1128407032" sldId="1989"/>
            <ac:spMk id="14" creationId="{95DE440A-731D-7884-58FB-0B95AF9775C1}"/>
          </ac:spMkLst>
        </pc:spChg>
        <pc:spChg chg="mod">
          <ac:chgData name="Seth Browe" userId="bc076b50-0e40-4a2b-8228-bc74c4130292" providerId="ADAL" clId="{3DC91F34-05D0-4ABE-B452-188FD8F3A06C}" dt="2024-02-15T12:45:33.374" v="828" actId="14100"/>
          <ac:spMkLst>
            <pc:docMk/>
            <pc:sldMk cId="1128407032" sldId="1989"/>
            <ac:spMk id="15" creationId="{ED0F2186-4506-4D7E-AF0B-C513FA10BB80}"/>
          </ac:spMkLst>
        </pc:spChg>
        <pc:spChg chg="add mod">
          <ac:chgData name="Seth Browe" userId="bc076b50-0e40-4a2b-8228-bc74c4130292" providerId="ADAL" clId="{3DC91F34-05D0-4ABE-B452-188FD8F3A06C}" dt="2024-02-15T12:46:55.093" v="861" actId="20577"/>
          <ac:spMkLst>
            <pc:docMk/>
            <pc:sldMk cId="1128407032" sldId="1989"/>
            <ac:spMk id="18" creationId="{745E5878-F7D7-8E75-1742-6CCA03901A93}"/>
          </ac:spMkLst>
        </pc:spChg>
        <pc:spChg chg="mod">
          <ac:chgData name="Seth Browe" userId="bc076b50-0e40-4a2b-8228-bc74c4130292" providerId="ADAL" clId="{3DC91F34-05D0-4ABE-B452-188FD8F3A06C}" dt="2024-02-15T12:46:20.855" v="852" actId="14100"/>
          <ac:spMkLst>
            <pc:docMk/>
            <pc:sldMk cId="1128407032" sldId="1989"/>
            <ac:spMk id="19" creationId="{B2A9D7A3-856C-4BE1-B8A3-F0A21BDBF945}"/>
          </ac:spMkLst>
        </pc:spChg>
        <pc:spChg chg="add mod">
          <ac:chgData name="Seth Browe" userId="bc076b50-0e40-4a2b-8228-bc74c4130292" providerId="ADAL" clId="{3DC91F34-05D0-4ABE-B452-188FD8F3A06C}" dt="2024-02-15T12:46:52.749" v="859" actId="1076"/>
          <ac:spMkLst>
            <pc:docMk/>
            <pc:sldMk cId="1128407032" sldId="1989"/>
            <ac:spMk id="20" creationId="{F67938B2-72D9-A80C-9F98-CE351A2D3132}"/>
          </ac:spMkLst>
        </pc:spChg>
        <pc:spChg chg="mod">
          <ac:chgData name="Seth Browe" userId="bc076b50-0e40-4a2b-8228-bc74c4130292" providerId="ADAL" clId="{3DC91F34-05D0-4ABE-B452-188FD8F3A06C}" dt="2024-02-15T12:46:44.427" v="857" actId="14100"/>
          <ac:spMkLst>
            <pc:docMk/>
            <pc:sldMk cId="1128407032" sldId="1989"/>
            <ac:spMk id="21" creationId="{E3D3B062-55C5-4F59-932D-640735B4484E}"/>
          </ac:spMkLst>
        </pc:spChg>
        <pc:spChg chg="mod">
          <ac:chgData name="Seth Browe" userId="bc076b50-0e40-4a2b-8228-bc74c4130292" providerId="ADAL" clId="{3DC91F34-05D0-4ABE-B452-188FD8F3A06C}" dt="2024-02-15T12:48:54.691" v="874" actId="20577"/>
          <ac:spMkLst>
            <pc:docMk/>
            <pc:sldMk cId="1128407032" sldId="1989"/>
            <ac:spMk id="25" creationId="{47557ABD-695B-4342-B705-84C2F579ED13}"/>
          </ac:spMkLst>
        </pc:spChg>
      </pc:sldChg>
      <pc:sldChg chg="addSp delSp modSp mod">
        <pc:chgData name="Seth Browe" userId="bc076b50-0e40-4a2b-8228-bc74c4130292" providerId="ADAL" clId="{3DC91F34-05D0-4ABE-B452-188FD8F3A06C}" dt="2024-02-15T12:57:27.298" v="1327" actId="14100"/>
        <pc:sldMkLst>
          <pc:docMk/>
          <pc:sldMk cId="3060978042" sldId="1991"/>
        </pc:sldMkLst>
        <pc:spChg chg="add del mod">
          <ac:chgData name="Seth Browe" userId="bc076b50-0e40-4a2b-8228-bc74c4130292" providerId="ADAL" clId="{3DC91F34-05D0-4ABE-B452-188FD8F3A06C}" dt="2024-02-15T12:57:25.876" v="1325"/>
          <ac:spMkLst>
            <pc:docMk/>
            <pc:sldMk cId="3060978042" sldId="1991"/>
            <ac:spMk id="2" creationId="{FE65BC27-B239-EBBF-A901-26F76A7A7601}"/>
          </ac:spMkLst>
        </pc:spChg>
        <pc:picChg chg="add del mod">
          <ac:chgData name="Seth Browe" userId="bc076b50-0e40-4a2b-8228-bc74c4130292" providerId="ADAL" clId="{3DC91F34-05D0-4ABE-B452-188FD8F3A06C}" dt="2024-02-15T12:57:25.876" v="1325"/>
          <ac:picMkLst>
            <pc:docMk/>
            <pc:sldMk cId="3060978042" sldId="1991"/>
            <ac:picMk id="4" creationId="{C2DD56BC-75DA-28D0-3AC4-96E1BE17C621}"/>
          </ac:picMkLst>
        </pc:picChg>
        <pc:picChg chg="mod">
          <ac:chgData name="Seth Browe" userId="bc076b50-0e40-4a2b-8228-bc74c4130292" providerId="ADAL" clId="{3DC91F34-05D0-4ABE-B452-188FD8F3A06C}" dt="2024-02-15T12:57:27.298" v="1327" actId="14100"/>
          <ac:picMkLst>
            <pc:docMk/>
            <pc:sldMk cId="3060978042" sldId="1991"/>
            <ac:picMk id="8" creationId="{0B85B267-526B-460C-AB77-F7E2F439B96D}"/>
          </ac:picMkLst>
        </pc:picChg>
        <pc:cxnChg chg="add del mod">
          <ac:chgData name="Seth Browe" userId="bc076b50-0e40-4a2b-8228-bc74c4130292" providerId="ADAL" clId="{3DC91F34-05D0-4ABE-B452-188FD8F3A06C}" dt="2024-02-15T12:57:25.876" v="1325"/>
          <ac:cxnSpMkLst>
            <pc:docMk/>
            <pc:sldMk cId="3060978042" sldId="1991"/>
            <ac:cxnSpMk id="3" creationId="{7F75FBE6-CB8B-8861-32F7-670B3A024438}"/>
          </ac:cxnSpMkLst>
        </pc:cxnChg>
      </pc:sldChg>
      <pc:sldChg chg="del">
        <pc:chgData name="Seth Browe" userId="bc076b50-0e40-4a2b-8228-bc74c4130292" providerId="ADAL" clId="{3DC91F34-05D0-4ABE-B452-188FD8F3A06C}" dt="2024-02-15T12:32:16.110" v="114" actId="47"/>
        <pc:sldMkLst>
          <pc:docMk/>
          <pc:sldMk cId="2385232599" sldId="1993"/>
        </pc:sldMkLst>
      </pc:sldChg>
      <pc:sldChg chg="del">
        <pc:chgData name="Seth Browe" userId="bc076b50-0e40-4a2b-8228-bc74c4130292" providerId="ADAL" clId="{3DC91F34-05D0-4ABE-B452-188FD8F3A06C}" dt="2024-02-15T12:32:16.681" v="115" actId="47"/>
        <pc:sldMkLst>
          <pc:docMk/>
          <pc:sldMk cId="720992199" sldId="1994"/>
        </pc:sldMkLst>
      </pc:sldChg>
      <pc:sldChg chg="del">
        <pc:chgData name="Seth Browe" userId="bc076b50-0e40-4a2b-8228-bc74c4130292" providerId="ADAL" clId="{3DC91F34-05D0-4ABE-B452-188FD8F3A06C}" dt="2024-02-15T12:32:18.463" v="117" actId="47"/>
        <pc:sldMkLst>
          <pc:docMk/>
          <pc:sldMk cId="3178520067" sldId="1995"/>
        </pc:sldMkLst>
      </pc:sldChg>
      <pc:sldChg chg="del">
        <pc:chgData name="Seth Browe" userId="bc076b50-0e40-4a2b-8228-bc74c4130292" providerId="ADAL" clId="{3DC91F34-05D0-4ABE-B452-188FD8F3A06C}" dt="2024-02-15T12:32:19.752" v="118" actId="47"/>
        <pc:sldMkLst>
          <pc:docMk/>
          <pc:sldMk cId="3694415798" sldId="1996"/>
        </pc:sldMkLst>
      </pc:sldChg>
      <pc:sldChg chg="addSp delSp modSp mod">
        <pc:chgData name="Seth Browe" userId="bc076b50-0e40-4a2b-8228-bc74c4130292" providerId="ADAL" clId="{3DC91F34-05D0-4ABE-B452-188FD8F3A06C}" dt="2024-02-15T12:56:35.105" v="1314" actId="404"/>
        <pc:sldMkLst>
          <pc:docMk/>
          <pc:sldMk cId="1880452641" sldId="1997"/>
        </pc:sldMkLst>
        <pc:spChg chg="add mod">
          <ac:chgData name="Seth Browe" userId="bc076b50-0e40-4a2b-8228-bc74c4130292" providerId="ADAL" clId="{3DC91F34-05D0-4ABE-B452-188FD8F3A06C}" dt="2024-02-15T12:54:55.688" v="1287" actId="1076"/>
          <ac:spMkLst>
            <pc:docMk/>
            <pc:sldMk cId="1880452641" sldId="1997"/>
            <ac:spMk id="2" creationId="{ACC836C4-CD20-7833-9A69-2619AEC2D5C0}"/>
          </ac:spMkLst>
        </pc:spChg>
        <pc:spChg chg="add mod">
          <ac:chgData name="Seth Browe" userId="bc076b50-0e40-4a2b-8228-bc74c4130292" providerId="ADAL" clId="{3DC91F34-05D0-4ABE-B452-188FD8F3A06C}" dt="2024-02-15T12:54:55.688" v="1287" actId="1076"/>
          <ac:spMkLst>
            <pc:docMk/>
            <pc:sldMk cId="1880452641" sldId="1997"/>
            <ac:spMk id="4" creationId="{448F7C01-273C-BF6E-AC6D-7AB4B0E983FD}"/>
          </ac:spMkLst>
        </pc:spChg>
        <pc:spChg chg="mod">
          <ac:chgData name="Seth Browe" userId="bc076b50-0e40-4a2b-8228-bc74c4130292" providerId="ADAL" clId="{3DC91F34-05D0-4ABE-B452-188FD8F3A06C}" dt="2024-02-15T12:56:35.105" v="1314" actId="404"/>
          <ac:spMkLst>
            <pc:docMk/>
            <pc:sldMk cId="1880452641" sldId="1997"/>
            <ac:spMk id="6" creationId="{ED1B22CE-9795-406D-88FC-193D3F1AF750}"/>
          </ac:spMkLst>
        </pc:spChg>
        <pc:spChg chg="add mod">
          <ac:chgData name="Seth Browe" userId="bc076b50-0e40-4a2b-8228-bc74c4130292" providerId="ADAL" clId="{3DC91F34-05D0-4ABE-B452-188FD8F3A06C}" dt="2024-02-15T12:56:03.517" v="1301" actId="1076"/>
          <ac:spMkLst>
            <pc:docMk/>
            <pc:sldMk cId="1880452641" sldId="1997"/>
            <ac:spMk id="9" creationId="{561A1478-6CCC-E448-AB44-E149142C7E61}"/>
          </ac:spMkLst>
        </pc:spChg>
        <pc:spChg chg="mod">
          <ac:chgData name="Seth Browe" userId="bc076b50-0e40-4a2b-8228-bc74c4130292" providerId="ADAL" clId="{3DC91F34-05D0-4ABE-B452-188FD8F3A06C}" dt="2024-02-15T12:54:08.721" v="1278" actId="14100"/>
          <ac:spMkLst>
            <pc:docMk/>
            <pc:sldMk cId="1880452641" sldId="1997"/>
            <ac:spMk id="11" creationId="{7A195AC3-DC8E-BA00-36B9-A7C62218814B}"/>
          </ac:spMkLst>
        </pc:spChg>
        <pc:picChg chg="add del mod">
          <ac:chgData name="Seth Browe" userId="bc076b50-0e40-4a2b-8228-bc74c4130292" providerId="ADAL" clId="{3DC91F34-05D0-4ABE-B452-188FD8F3A06C}" dt="2024-02-15T12:55:50.674" v="1298" actId="478"/>
          <ac:picMkLst>
            <pc:docMk/>
            <pc:sldMk cId="1880452641" sldId="1997"/>
            <ac:picMk id="8" creationId="{B483F454-3E0B-15B3-33FE-9F61AF2A6632}"/>
          </ac:picMkLst>
        </pc:picChg>
        <pc:picChg chg="del mod">
          <ac:chgData name="Seth Browe" userId="bc076b50-0e40-4a2b-8228-bc74c4130292" providerId="ADAL" clId="{3DC91F34-05D0-4ABE-B452-188FD8F3A06C}" dt="2024-02-15T12:56:08.874" v="1304" actId="478"/>
          <ac:picMkLst>
            <pc:docMk/>
            <pc:sldMk cId="1880452641" sldId="1997"/>
            <ac:picMk id="10" creationId="{F40E887A-EF2B-B322-D487-E62932E5EE71}"/>
          </ac:picMkLst>
        </pc:picChg>
        <pc:picChg chg="add mod">
          <ac:chgData name="Seth Browe" userId="bc076b50-0e40-4a2b-8228-bc74c4130292" providerId="ADAL" clId="{3DC91F34-05D0-4ABE-B452-188FD8F3A06C}" dt="2024-02-15T12:56:07.387" v="1303" actId="1076"/>
          <ac:picMkLst>
            <pc:docMk/>
            <pc:sldMk cId="1880452641" sldId="1997"/>
            <ac:picMk id="12" creationId="{D0F5F444-E2E4-4990-607D-7BD4DD8889AF}"/>
          </ac:picMkLst>
        </pc:picChg>
        <pc:picChg chg="mod">
          <ac:chgData name="Seth Browe" userId="bc076b50-0e40-4a2b-8228-bc74c4130292" providerId="ADAL" clId="{3DC91F34-05D0-4ABE-B452-188FD8F3A06C}" dt="2024-02-15T12:56:29.987" v="1310" actId="1076"/>
          <ac:picMkLst>
            <pc:docMk/>
            <pc:sldMk cId="1880452641" sldId="1997"/>
            <ac:picMk id="18434" creationId="{6B6E81A1-48C5-492D-9C34-70849776CE2E}"/>
          </ac:picMkLst>
        </pc:picChg>
        <pc:cxnChg chg="add mod">
          <ac:chgData name="Seth Browe" userId="bc076b50-0e40-4a2b-8228-bc74c4130292" providerId="ADAL" clId="{3DC91F34-05D0-4ABE-B452-188FD8F3A06C}" dt="2024-02-15T12:54:55.688" v="1287" actId="1076"/>
          <ac:cxnSpMkLst>
            <pc:docMk/>
            <pc:sldMk cId="1880452641" sldId="1997"/>
            <ac:cxnSpMk id="3" creationId="{ECDB48D4-2FD4-D9B6-9A11-BBC3E5B21997}"/>
          </ac:cxnSpMkLst>
        </pc:cxnChg>
      </pc:sldChg>
      <pc:sldChg chg="del">
        <pc:chgData name="Seth Browe" userId="bc076b50-0e40-4a2b-8228-bc74c4130292" providerId="ADAL" clId="{3DC91F34-05D0-4ABE-B452-188FD8F3A06C}" dt="2024-02-15T12:56:38.943" v="1315" actId="47"/>
        <pc:sldMkLst>
          <pc:docMk/>
          <pc:sldMk cId="304601548" sldId="1998"/>
        </pc:sldMkLst>
      </pc:sldChg>
      <pc:sldChg chg="ord">
        <pc:chgData name="Seth Browe" userId="bc076b50-0e40-4a2b-8228-bc74c4130292" providerId="ADAL" clId="{3DC91F34-05D0-4ABE-B452-188FD8F3A06C}" dt="2024-02-15T12:56:44.043" v="1317"/>
        <pc:sldMkLst>
          <pc:docMk/>
          <pc:sldMk cId="3925261657" sldId="1999"/>
        </pc:sldMkLst>
      </pc:sldChg>
      <pc:sldChg chg="addSp delSp modSp add mod ord modAnim">
        <pc:chgData name="Seth Browe" userId="bc076b50-0e40-4a2b-8228-bc74c4130292" providerId="ADAL" clId="{3DC91F34-05D0-4ABE-B452-188FD8F3A06C}" dt="2024-02-15T14:45:11.640" v="1387" actId="20577"/>
        <pc:sldMkLst>
          <pc:docMk/>
          <pc:sldMk cId="4061337870" sldId="2000"/>
        </pc:sldMkLst>
        <pc:spChg chg="mod">
          <ac:chgData name="Seth Browe" userId="bc076b50-0e40-4a2b-8228-bc74c4130292" providerId="ADAL" clId="{3DC91F34-05D0-4ABE-B452-188FD8F3A06C}" dt="2024-02-15T12:38:51.016" v="423" actId="20577"/>
          <ac:spMkLst>
            <pc:docMk/>
            <pc:sldMk cId="4061337870" sldId="2000"/>
            <ac:spMk id="2" creationId="{333A56B0-FD48-48F5-A870-E31C663D7719}"/>
          </ac:spMkLst>
        </pc:spChg>
        <pc:spChg chg="mod">
          <ac:chgData name="Seth Browe" userId="bc076b50-0e40-4a2b-8228-bc74c4130292" providerId="ADAL" clId="{3DC91F34-05D0-4ABE-B452-188FD8F3A06C}" dt="2024-02-15T12:33:17.188" v="172" actId="20577"/>
          <ac:spMkLst>
            <pc:docMk/>
            <pc:sldMk cId="4061337870" sldId="2000"/>
            <ac:spMk id="5" creationId="{BD5B2545-87EC-4CAB-B34F-9B705F67BDFC}"/>
          </ac:spMkLst>
        </pc:spChg>
        <pc:spChg chg="add mod">
          <ac:chgData name="Seth Browe" userId="bc076b50-0e40-4a2b-8228-bc74c4130292" providerId="ADAL" clId="{3DC91F34-05D0-4ABE-B452-188FD8F3A06C}" dt="2024-02-15T14:45:11.640" v="1387" actId="20577"/>
          <ac:spMkLst>
            <pc:docMk/>
            <pc:sldMk cId="4061337870" sldId="2000"/>
            <ac:spMk id="6" creationId="{878DCB3D-AE2F-0594-510C-6D790B47AE48}"/>
          </ac:spMkLst>
        </pc:spChg>
        <pc:spChg chg="add mod">
          <ac:chgData name="Seth Browe" userId="bc076b50-0e40-4a2b-8228-bc74c4130292" providerId="ADAL" clId="{3DC91F34-05D0-4ABE-B452-188FD8F3A06C}" dt="2024-02-15T12:44:10.133" v="786" actId="688"/>
          <ac:spMkLst>
            <pc:docMk/>
            <pc:sldMk cId="4061337870" sldId="2000"/>
            <ac:spMk id="8" creationId="{DBD8713A-6C49-7687-44C0-83142B5B34E6}"/>
          </ac:spMkLst>
        </pc:spChg>
        <pc:picChg chg="add mod">
          <ac:chgData name="Seth Browe" userId="bc076b50-0e40-4a2b-8228-bc74c4130292" providerId="ADAL" clId="{3DC91F34-05D0-4ABE-B452-188FD8F3A06C}" dt="2024-02-15T12:35:11.267" v="178" actId="108"/>
          <ac:picMkLst>
            <pc:docMk/>
            <pc:sldMk cId="4061337870" sldId="2000"/>
            <ac:picMk id="3" creationId="{95946D65-236A-9684-428F-41C27BF57254}"/>
          </ac:picMkLst>
        </pc:picChg>
        <pc:picChg chg="add mod modCrop">
          <ac:chgData name="Seth Browe" userId="bc076b50-0e40-4a2b-8228-bc74c4130292" providerId="ADAL" clId="{3DC91F34-05D0-4ABE-B452-188FD8F3A06C}" dt="2024-02-15T12:38:40.360" v="417" actId="1076"/>
          <ac:picMkLst>
            <pc:docMk/>
            <pc:sldMk cId="4061337870" sldId="2000"/>
            <ac:picMk id="4" creationId="{A2470D98-5FAA-B864-D682-DE29A3352A65}"/>
          </ac:picMkLst>
        </pc:picChg>
        <pc:picChg chg="del">
          <ac:chgData name="Seth Browe" userId="bc076b50-0e40-4a2b-8228-bc74c4130292" providerId="ADAL" clId="{3DC91F34-05D0-4ABE-B452-188FD8F3A06C}" dt="2024-02-15T12:33:31.379" v="173" actId="478"/>
          <ac:picMkLst>
            <pc:docMk/>
            <pc:sldMk cId="4061337870" sldId="2000"/>
            <ac:picMk id="23" creationId="{234EDACB-0248-490F-A8ED-200F93F39E0B}"/>
          </ac:picMkLst>
        </pc:picChg>
      </pc:sldChg>
      <pc:sldChg chg="addSp delSp modSp add mod">
        <pc:chgData name="Seth Browe" userId="bc076b50-0e40-4a2b-8228-bc74c4130292" providerId="ADAL" clId="{3DC91F34-05D0-4ABE-B452-188FD8F3A06C}" dt="2024-02-15T12:53:44.409" v="1273" actId="1076"/>
        <pc:sldMkLst>
          <pc:docMk/>
          <pc:sldMk cId="4256867109" sldId="2001"/>
        </pc:sldMkLst>
        <pc:spChg chg="mod">
          <ac:chgData name="Seth Browe" userId="bc076b50-0e40-4a2b-8228-bc74c4130292" providerId="ADAL" clId="{3DC91F34-05D0-4ABE-B452-188FD8F3A06C}" dt="2024-02-15T12:52:55.850" v="1268" actId="403"/>
          <ac:spMkLst>
            <pc:docMk/>
            <pc:sldMk cId="4256867109" sldId="2001"/>
            <ac:spMk id="6" creationId="{AC90DD79-B735-441F-8429-5A866A7B009A}"/>
          </ac:spMkLst>
        </pc:spChg>
        <pc:spChg chg="mod">
          <ac:chgData name="Seth Browe" userId="bc076b50-0e40-4a2b-8228-bc74c4130292" providerId="ADAL" clId="{3DC91F34-05D0-4ABE-B452-188FD8F3A06C}" dt="2024-02-15T12:49:34.163" v="897" actId="313"/>
          <ac:spMkLst>
            <pc:docMk/>
            <pc:sldMk cId="4256867109" sldId="2001"/>
            <ac:spMk id="7" creationId="{F57B0986-2D72-49BA-BB9D-B875139081A2}"/>
          </ac:spMkLst>
        </pc:spChg>
        <pc:spChg chg="mod">
          <ac:chgData name="Seth Browe" userId="bc076b50-0e40-4a2b-8228-bc74c4130292" providerId="ADAL" clId="{3DC91F34-05D0-4ABE-B452-188FD8F3A06C}" dt="2024-02-15T12:53:24.244" v="1269" actId="1076"/>
          <ac:spMkLst>
            <pc:docMk/>
            <pc:sldMk cId="4256867109" sldId="2001"/>
            <ac:spMk id="10" creationId="{C572885B-DCC4-4A4E-810A-733EAF3EED75}"/>
          </ac:spMkLst>
        </pc:spChg>
        <pc:grpChg chg="del">
          <ac:chgData name="Seth Browe" userId="bc076b50-0e40-4a2b-8228-bc74c4130292" providerId="ADAL" clId="{3DC91F34-05D0-4ABE-B452-188FD8F3A06C}" dt="2024-02-15T12:49:35.734" v="898" actId="478"/>
          <ac:grpSpMkLst>
            <pc:docMk/>
            <pc:sldMk cId="4256867109" sldId="2001"/>
            <ac:grpSpMk id="5" creationId="{A5760488-8A91-4CB0-B44E-C240C82C0E4E}"/>
          </ac:grpSpMkLst>
        </pc:grpChg>
        <pc:picChg chg="add mod">
          <ac:chgData name="Seth Browe" userId="bc076b50-0e40-4a2b-8228-bc74c4130292" providerId="ADAL" clId="{3DC91F34-05D0-4ABE-B452-188FD8F3A06C}" dt="2024-02-15T12:53:44.409" v="1273" actId="1076"/>
          <ac:picMkLst>
            <pc:docMk/>
            <pc:sldMk cId="4256867109" sldId="2001"/>
            <ac:picMk id="9" creationId="{80427831-C791-110B-25F9-ED636603070B}"/>
          </ac:picMkLst>
        </pc:picChg>
        <pc:picChg chg="mod">
          <ac:chgData name="Seth Browe" userId="bc076b50-0e40-4a2b-8228-bc74c4130292" providerId="ADAL" clId="{3DC91F34-05D0-4ABE-B452-188FD8F3A06C}" dt="2024-02-15T12:53:24.244" v="1269" actId="1076"/>
          <ac:picMkLst>
            <pc:docMk/>
            <pc:sldMk cId="4256867109" sldId="2001"/>
            <ac:picMk id="11" creationId="{6FFE5C1C-C7D8-401A-885E-24DBE7114E49}"/>
          </ac:picMkLst>
        </pc:picChg>
      </pc:sldChg>
      <pc:sldChg chg="new del">
        <pc:chgData name="Seth Browe" userId="bc076b50-0e40-4a2b-8228-bc74c4130292" providerId="ADAL" clId="{3DC91F34-05D0-4ABE-B452-188FD8F3A06C}" dt="2024-02-15T14:46:32.044" v="1394" actId="47"/>
        <pc:sldMkLst>
          <pc:docMk/>
          <pc:sldMk cId="708332353" sldId="2002"/>
        </pc:sldMkLst>
      </pc:sldChg>
      <pc:sldMasterChg chg="delSldLayout">
        <pc:chgData name="Seth Browe" userId="bc076b50-0e40-4a2b-8228-bc74c4130292" providerId="ADAL" clId="{3DC91F34-05D0-4ABE-B452-188FD8F3A06C}" dt="2024-02-15T12:32:19.752" v="118" actId="47"/>
        <pc:sldMasterMkLst>
          <pc:docMk/>
          <pc:sldMasterMk cId="373277259" sldId="2147485088"/>
        </pc:sldMasterMkLst>
        <pc:sldLayoutChg chg="del">
          <pc:chgData name="Seth Browe" userId="bc076b50-0e40-4a2b-8228-bc74c4130292" providerId="ADAL" clId="{3DC91F34-05D0-4ABE-B452-188FD8F3A06C}" dt="2024-02-15T12:32:19.752" v="118" actId="47"/>
          <pc:sldLayoutMkLst>
            <pc:docMk/>
            <pc:sldMasterMk cId="373277259" sldId="2147485088"/>
            <pc:sldLayoutMk cId="2730333095" sldId="214748510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1" y="1"/>
            <a:ext cx="3038145" cy="4642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pitchFamily="-105" charset="-128"/>
                <a:cs typeface="+mn-cs"/>
              </a:defRPr>
            </a:lvl1pPr>
          </a:lstStyle>
          <a:p>
            <a:pPr>
              <a:defRPr/>
            </a:pPr>
            <a:endParaRPr lang="en-US" dirty="0"/>
          </a:p>
        </p:txBody>
      </p:sp>
      <p:sp>
        <p:nvSpPr>
          <p:cNvPr id="9219" name="Rectangle 1027"/>
          <p:cNvSpPr>
            <a:spLocks noGrp="1" noChangeArrowheads="1"/>
          </p:cNvSpPr>
          <p:nvPr>
            <p:ph type="dt" sz="quarter" idx="1"/>
          </p:nvPr>
        </p:nvSpPr>
        <p:spPr bwMode="auto">
          <a:xfrm>
            <a:off x="3972258" y="1"/>
            <a:ext cx="3038144" cy="4642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pitchFamily="-105" charset="-128"/>
                <a:cs typeface="+mn-cs"/>
              </a:defRPr>
            </a:lvl1pPr>
          </a:lstStyle>
          <a:p>
            <a:pPr>
              <a:defRPr/>
            </a:pPr>
            <a:fld id="{D8211FFE-B3EB-1B4F-A849-3CF65CAE83E6}" type="datetime1">
              <a:rPr lang="en-GB" smtClean="0"/>
              <a:t>15/02/2024</a:t>
            </a:fld>
            <a:endParaRPr lang="en-US" dirty="0"/>
          </a:p>
        </p:txBody>
      </p:sp>
      <p:sp>
        <p:nvSpPr>
          <p:cNvPr id="9220" name="Rectangle 1028"/>
          <p:cNvSpPr>
            <a:spLocks noGrp="1" noChangeArrowheads="1"/>
          </p:cNvSpPr>
          <p:nvPr>
            <p:ph type="ftr" sz="quarter" idx="2"/>
          </p:nvPr>
        </p:nvSpPr>
        <p:spPr bwMode="auto">
          <a:xfrm>
            <a:off x="1" y="8832197"/>
            <a:ext cx="3038145" cy="46420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pitchFamily="-105" charset="-128"/>
                <a:cs typeface="+mn-cs"/>
              </a:defRPr>
            </a:lvl1pPr>
          </a:lstStyle>
          <a:p>
            <a:pPr>
              <a:defRPr/>
            </a:pPr>
            <a:endParaRPr lang="en-US" dirty="0"/>
          </a:p>
        </p:txBody>
      </p:sp>
      <p:sp>
        <p:nvSpPr>
          <p:cNvPr id="9221" name="Rectangle 1029"/>
          <p:cNvSpPr>
            <a:spLocks noGrp="1" noChangeArrowheads="1"/>
          </p:cNvSpPr>
          <p:nvPr>
            <p:ph type="sldNum" sz="quarter" idx="3"/>
          </p:nvPr>
        </p:nvSpPr>
        <p:spPr bwMode="auto">
          <a:xfrm>
            <a:off x="3972258" y="8832197"/>
            <a:ext cx="3038144" cy="46420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105" charset="-128"/>
                <a:cs typeface="+mn-cs"/>
              </a:defRPr>
            </a:lvl1pPr>
          </a:lstStyle>
          <a:p>
            <a:pPr>
              <a:defRPr/>
            </a:pPr>
            <a:fld id="{350ECF5C-888C-41F6-A366-B80CE9FF0D57}" type="slidenum">
              <a:rPr lang="en-GB"/>
              <a:pPr>
                <a:defRPr/>
              </a:pPr>
              <a:t>‹#›</a:t>
            </a:fld>
            <a:endParaRPr lang="en-GB" dirty="0"/>
          </a:p>
        </p:txBody>
      </p:sp>
    </p:spTree>
    <p:extLst>
      <p:ext uri="{BB962C8B-B14F-4D97-AF65-F5344CB8AC3E}">
        <p14:creationId xmlns:p14="http://schemas.microsoft.com/office/powerpoint/2010/main" val="681178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1" y="1"/>
            <a:ext cx="3038145"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dirty="0"/>
          </a:p>
        </p:txBody>
      </p:sp>
      <p:sp>
        <p:nvSpPr>
          <p:cNvPr id="108547" name="Rectangle 3"/>
          <p:cNvSpPr>
            <a:spLocks noGrp="1" noChangeArrowheads="1"/>
          </p:cNvSpPr>
          <p:nvPr>
            <p:ph type="dt" idx="1"/>
          </p:nvPr>
        </p:nvSpPr>
        <p:spPr bwMode="auto">
          <a:xfrm>
            <a:off x="3970734" y="1"/>
            <a:ext cx="3038145"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C31C4EFE-BC34-5643-BA96-233A28E9007A}" type="datetime1">
              <a:rPr lang="en-GB" smtClean="0"/>
              <a:t>15/02/2024</a:t>
            </a:fld>
            <a:endParaRPr lang="en-GB" dirty="0"/>
          </a:p>
        </p:txBody>
      </p:sp>
      <p:sp>
        <p:nvSpPr>
          <p:cNvPr id="108548" name="Rectangle 4"/>
          <p:cNvSpPr>
            <a:spLocks noGrp="1" noRot="1" noChangeAspect="1" noChangeArrowheads="1" noTextEdit="1"/>
          </p:cNvSpPr>
          <p:nvPr>
            <p:ph type="sldImg" idx="2"/>
          </p:nvPr>
        </p:nvSpPr>
        <p:spPr bwMode="auto">
          <a:xfrm>
            <a:off x="407988" y="696913"/>
            <a:ext cx="6194425"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8549" name="Rectangle 5"/>
          <p:cNvSpPr>
            <a:spLocks noGrp="1" noChangeArrowheads="1"/>
          </p:cNvSpPr>
          <p:nvPr>
            <p:ph type="body" sz="quarter" idx="3"/>
          </p:nvPr>
        </p:nvSpPr>
        <p:spPr bwMode="auto">
          <a:xfrm>
            <a:off x="701346" y="4416099"/>
            <a:ext cx="5607712" cy="418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8550" name="Rectangle 6"/>
          <p:cNvSpPr>
            <a:spLocks noGrp="1" noChangeArrowheads="1"/>
          </p:cNvSpPr>
          <p:nvPr>
            <p:ph type="ftr" sz="quarter" idx="4"/>
          </p:nvPr>
        </p:nvSpPr>
        <p:spPr bwMode="auto">
          <a:xfrm>
            <a:off x="1" y="8830660"/>
            <a:ext cx="3038145"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dirty="0"/>
          </a:p>
        </p:txBody>
      </p:sp>
      <p:sp>
        <p:nvSpPr>
          <p:cNvPr id="108551" name="Rectangle 7"/>
          <p:cNvSpPr>
            <a:spLocks noGrp="1" noChangeArrowheads="1"/>
          </p:cNvSpPr>
          <p:nvPr>
            <p:ph type="sldNum" sz="quarter" idx="5"/>
          </p:nvPr>
        </p:nvSpPr>
        <p:spPr bwMode="auto">
          <a:xfrm>
            <a:off x="3970734" y="8830660"/>
            <a:ext cx="3038145" cy="46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D779895-3E67-4CB8-BE0C-23F3FD5FF7F3}" type="slidenum">
              <a:rPr lang="en-GB"/>
              <a:pPr/>
              <a:t>‹#›</a:t>
            </a:fld>
            <a:endParaRPr lang="en-GB" dirty="0"/>
          </a:p>
        </p:txBody>
      </p:sp>
    </p:spTree>
    <p:extLst>
      <p:ext uri="{BB962C8B-B14F-4D97-AF65-F5344CB8AC3E}">
        <p14:creationId xmlns:p14="http://schemas.microsoft.com/office/powerpoint/2010/main" val="168861629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2100" kern="1200">
        <a:solidFill>
          <a:schemeClr val="tx1"/>
        </a:solidFill>
        <a:latin typeface="Arial" charset="0"/>
        <a:ea typeface="+mn-ea"/>
        <a:cs typeface="+mn-cs"/>
      </a:defRPr>
    </a:lvl1pPr>
    <a:lvl2pPr marL="812542" algn="l" rtl="0" fontAlgn="base">
      <a:spcBef>
        <a:spcPct val="30000"/>
      </a:spcBef>
      <a:spcAft>
        <a:spcPct val="0"/>
      </a:spcAft>
      <a:defRPr sz="2100" kern="1200">
        <a:solidFill>
          <a:schemeClr val="tx1"/>
        </a:solidFill>
        <a:latin typeface="Arial" charset="0"/>
        <a:ea typeface="+mn-ea"/>
        <a:cs typeface="+mn-cs"/>
      </a:defRPr>
    </a:lvl2pPr>
    <a:lvl3pPr marL="1625089" algn="l" rtl="0" fontAlgn="base">
      <a:spcBef>
        <a:spcPct val="30000"/>
      </a:spcBef>
      <a:spcAft>
        <a:spcPct val="0"/>
      </a:spcAft>
      <a:defRPr sz="2100" kern="1200">
        <a:solidFill>
          <a:schemeClr val="tx1"/>
        </a:solidFill>
        <a:latin typeface="Arial" charset="0"/>
        <a:ea typeface="+mn-ea"/>
        <a:cs typeface="+mn-cs"/>
      </a:defRPr>
    </a:lvl3pPr>
    <a:lvl4pPr marL="2437629" algn="l" rtl="0" fontAlgn="base">
      <a:spcBef>
        <a:spcPct val="30000"/>
      </a:spcBef>
      <a:spcAft>
        <a:spcPct val="0"/>
      </a:spcAft>
      <a:defRPr sz="2100" kern="1200">
        <a:solidFill>
          <a:schemeClr val="tx1"/>
        </a:solidFill>
        <a:latin typeface="Arial" charset="0"/>
        <a:ea typeface="+mn-ea"/>
        <a:cs typeface="+mn-cs"/>
      </a:defRPr>
    </a:lvl4pPr>
    <a:lvl5pPr marL="3250172" algn="l" rtl="0" fontAlgn="base">
      <a:spcBef>
        <a:spcPct val="30000"/>
      </a:spcBef>
      <a:spcAft>
        <a:spcPct val="0"/>
      </a:spcAft>
      <a:defRPr sz="2100" kern="1200">
        <a:solidFill>
          <a:schemeClr val="tx1"/>
        </a:solidFill>
        <a:latin typeface="Arial" charset="0"/>
        <a:ea typeface="+mn-ea"/>
        <a:cs typeface="+mn-cs"/>
      </a:defRPr>
    </a:lvl5pPr>
    <a:lvl6pPr marL="4062714" algn="l" defTabSz="1625089" rtl="0" eaLnBrk="1" latinLnBrk="0" hangingPunct="1">
      <a:defRPr sz="2100" kern="1200">
        <a:solidFill>
          <a:schemeClr val="tx1"/>
        </a:solidFill>
        <a:latin typeface="+mn-lt"/>
        <a:ea typeface="+mn-ea"/>
        <a:cs typeface="+mn-cs"/>
      </a:defRPr>
    </a:lvl6pPr>
    <a:lvl7pPr marL="4875257" algn="l" defTabSz="1625089" rtl="0" eaLnBrk="1" latinLnBrk="0" hangingPunct="1">
      <a:defRPr sz="2100" kern="1200">
        <a:solidFill>
          <a:schemeClr val="tx1"/>
        </a:solidFill>
        <a:latin typeface="+mn-lt"/>
        <a:ea typeface="+mn-ea"/>
        <a:cs typeface="+mn-cs"/>
      </a:defRPr>
    </a:lvl7pPr>
    <a:lvl8pPr marL="5687798" algn="l" defTabSz="1625089" rtl="0" eaLnBrk="1" latinLnBrk="0" hangingPunct="1">
      <a:defRPr sz="2100" kern="1200">
        <a:solidFill>
          <a:schemeClr val="tx1"/>
        </a:solidFill>
        <a:latin typeface="+mn-lt"/>
        <a:ea typeface="+mn-ea"/>
        <a:cs typeface="+mn-cs"/>
      </a:defRPr>
    </a:lvl8pPr>
    <a:lvl9pPr marL="6500342" algn="l" defTabSz="1625089" rtl="0" eaLnBrk="1" latinLnBrk="0" hangingPunct="1">
      <a:defRPr sz="21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6.xml"/><Relationship Id="rId1" Type="http://schemas.openxmlformats.org/officeDocument/2006/relationships/tags" Target="../tags/tag50.xml"/><Relationship Id="rId4" Type="http://schemas.openxmlformats.org/officeDocument/2006/relationships/image" Target="../media/image22.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6.xml"/><Relationship Id="rId1" Type="http://schemas.openxmlformats.org/officeDocument/2006/relationships/tags" Target="../tags/tag51.xml"/><Relationship Id="rId4" Type="http://schemas.openxmlformats.org/officeDocument/2006/relationships/image" Target="../media/image23.emf"/></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7.xml"/><Relationship Id="rId1" Type="http://schemas.openxmlformats.org/officeDocument/2006/relationships/tags" Target="../tags/tag53.xml"/><Relationship Id="rId4" Type="http://schemas.openxmlformats.org/officeDocument/2006/relationships/image" Target="../media/image22.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7.xml"/><Relationship Id="rId1" Type="http://schemas.openxmlformats.org/officeDocument/2006/relationships/tags" Target="../tags/tag54.xml"/><Relationship Id="rId4" Type="http://schemas.openxmlformats.org/officeDocument/2006/relationships/image" Target="../media/image23.emf"/></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5.xml"/></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8.xml"/><Relationship Id="rId1" Type="http://schemas.openxmlformats.org/officeDocument/2006/relationships/tags" Target="../tags/tag56.xml"/><Relationship Id="rId4" Type="http://schemas.openxmlformats.org/officeDocument/2006/relationships/image" Target="../media/image22.emf"/></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9.xml"/><Relationship Id="rId1" Type="http://schemas.openxmlformats.org/officeDocument/2006/relationships/tags" Target="../tags/tag57.xml"/><Relationship Id="rId4" Type="http://schemas.openxmlformats.org/officeDocument/2006/relationships/image" Target="../media/image22.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9.xml"/><Relationship Id="rId1" Type="http://schemas.openxmlformats.org/officeDocument/2006/relationships/tags" Target="../tags/tag58.xml"/><Relationship Id="rId4" Type="http://schemas.openxmlformats.org/officeDocument/2006/relationships/image" Target="../media/image23.emf"/></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0.xml"/><Relationship Id="rId1" Type="http://schemas.openxmlformats.org/officeDocument/2006/relationships/tags" Target="../tags/tag59.xml"/><Relationship Id="rId4" Type="http://schemas.openxmlformats.org/officeDocument/2006/relationships/image" Target="../media/image22.emf"/></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8.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8.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oleObject" Target="../embeddings/oleObject2.bin"/></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20.png"/><Relationship Id="rId4" Type="http://schemas.openxmlformats.org/officeDocument/2006/relationships/image" Target="../media/image16.emf"/></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4.png"/><Relationship Id="rId5" Type="http://schemas.openxmlformats.org/officeDocument/2006/relationships/image" Target="../media/image16.emf"/><Relationship Id="rId4" Type="http://schemas.openxmlformats.org/officeDocument/2006/relationships/oleObject" Target="../embeddings/oleObject4.bin"/></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46.xml"/><Relationship Id="rId5" Type="http://schemas.openxmlformats.org/officeDocument/2006/relationships/image" Target="../media/image20.png"/><Relationship Id="rId4" Type="http://schemas.openxmlformats.org/officeDocument/2006/relationships/image" Target="../media/image21.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47.xml"/><Relationship Id="rId4" Type="http://schemas.openxmlformats.org/officeDocument/2006/relationships/image" Target="../media/image22.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48.xml"/><Relationship Id="rId4" Type="http://schemas.openxmlformats.org/officeDocument/2006/relationships/image" Target="../media/image22.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49.xml"/><Relationship Id="rId4" Type="http://schemas.openxmlformats.org/officeDocument/2006/relationships/image" Target="../media/image23.emf"/></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tabLst>
                <a:tab pos="1318399" algn="l"/>
              </a:tabLst>
            </a:pPr>
            <a:endParaRPr lang="fr-FR" dirty="0"/>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3704472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9" name="Round Diagonal Corner Rectangle 4">
            <a:extLst>
              <a:ext uri="{FF2B5EF4-FFF2-40B4-BE49-F238E27FC236}">
                <a16:creationId xmlns:a16="http://schemas.microsoft.com/office/drawing/2014/main" id="{DE53115C-105A-4CE7-BEF2-2D7D7A9604F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366749882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1688" y="1416670"/>
            <a:ext cx="11325050" cy="4605251"/>
          </a:xfrm>
          <a:prstGeom prst="rect">
            <a:avLst/>
          </a:prstGeom>
        </p:spPr>
        <p:txBody>
          <a:bodyPr>
            <a:noAutofit/>
          </a:bodyPr>
          <a:lstStyle>
            <a:lvl1pPr>
              <a:defRPr>
                <a:solidFill>
                  <a:schemeClr val="accent1"/>
                </a:solidFill>
              </a:defRPr>
            </a:lvl1pPr>
          </a:lstStyle>
          <a:p>
            <a:r>
              <a:rPr lang="en-GB" dirty="0"/>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646024" y="6315439"/>
            <a:ext cx="9591388" cy="230832"/>
          </a:xfrm>
        </p:spPr>
        <p:txBody>
          <a:bodyPr/>
          <a:lstStyle>
            <a:lvl1pPr>
              <a:defRPr b="0"/>
            </a:lvl1pPr>
          </a:lstStyle>
          <a:p>
            <a:pPr>
              <a:tabLst>
                <a:tab pos="1318399" algn="l"/>
              </a:tabLst>
            </a:pPr>
            <a:endParaRPr lang="fr-FR" dirty="0"/>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12272082" y="3"/>
            <a:ext cx="2705610" cy="1328024"/>
          </a:xfrm>
          <a:prstGeom prst="rect">
            <a:avLst/>
          </a:prstGeom>
          <a:solidFill>
            <a:sysClr val="window" lastClr="FFFFFF">
              <a:lumMod val="95000"/>
            </a:sysClr>
          </a:solidFill>
          <a:ln w="6350" cap="flat" cmpd="sng" algn="ctr">
            <a:noFill/>
            <a:prstDash val="solid"/>
            <a:miter lim="800000"/>
          </a:ln>
          <a:effectLst/>
        </p:spPr>
        <p:txBody>
          <a:bodyPr wrap="square" lIns="47990" tIns="47990" rIns="47990" bIns="47990" rtlCol="0" anchor="t" anchorCtr="0">
            <a:spAutoFit/>
          </a:bodyPr>
          <a:lstStyle/>
          <a:p>
            <a:pPr marL="0" marR="0" lvl="2" indent="0" defTabSz="1218936"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Insert a chart</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Format the chart</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the chart title text box</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1218936"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existing chart</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steps for inserting a chart above</a:t>
            </a: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1192424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Cover">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4984479-1823-4BDB-AAA8-6F7D67888FD9}"/>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4" name="Picture Placeholder 12">
            <a:extLst>
              <a:ext uri="{FF2B5EF4-FFF2-40B4-BE49-F238E27FC236}">
                <a16:creationId xmlns:a16="http://schemas.microsoft.com/office/drawing/2014/main" id="{8BD2EEFA-8252-4979-8B48-D13EEB8A4E19}"/>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5" name="Picture Placeholder 12">
            <a:extLst>
              <a:ext uri="{FF2B5EF4-FFF2-40B4-BE49-F238E27FC236}">
                <a16:creationId xmlns:a16="http://schemas.microsoft.com/office/drawing/2014/main" id="{4A49F27C-7E3B-4D20-B431-E1FC318DDF6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0" name="Round Diagonal Corner Rectangle 4">
            <a:extLst>
              <a:ext uri="{FF2B5EF4-FFF2-40B4-BE49-F238E27FC236}">
                <a16:creationId xmlns:a16="http://schemas.microsoft.com/office/drawing/2014/main" id="{16DC8360-D4F7-405A-BF06-04DDCFD5DEFE}"/>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558169163"/>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416866274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6" name="Round Diagonal Corner Rectangle 4">
            <a:extLst>
              <a:ext uri="{FF2B5EF4-FFF2-40B4-BE49-F238E27FC236}">
                <a16:creationId xmlns:a16="http://schemas.microsoft.com/office/drawing/2014/main" id="{A8CD0164-38F9-45E8-BBCE-ACF9D4084AC5}"/>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5" name="Graphic 24">
            <a:extLst>
              <a:ext uri="{FF2B5EF4-FFF2-40B4-BE49-F238E27FC236}">
                <a16:creationId xmlns:a16="http://schemas.microsoft.com/office/drawing/2014/main" id="{D45BF049-76A9-444A-BE2F-250E57294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95564790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11" name="Picture 10"/>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258830814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7EF46B65-58C7-4BF4-B402-D21DCC45562C}"/>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1" y="277367"/>
            <a:ext cx="1537209" cy="685355"/>
          </a:xfrm>
          <a:prstGeom prst="rect">
            <a:avLst/>
          </a:prstGeom>
        </p:spPr>
      </p:pic>
    </p:spTree>
    <p:extLst>
      <p:ext uri="{BB962C8B-B14F-4D97-AF65-F5344CB8AC3E}">
        <p14:creationId xmlns:p14="http://schemas.microsoft.com/office/powerpoint/2010/main" val="231695900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36127577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9" name="Round Diagonal Corner Rectangle 4">
            <a:extLst>
              <a:ext uri="{FF2B5EF4-FFF2-40B4-BE49-F238E27FC236}">
                <a16:creationId xmlns:a16="http://schemas.microsoft.com/office/drawing/2014/main" id="{DE53115C-105A-4CE7-BEF2-2D7D7A9604F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366749882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10" name="Picture 9"/>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264763177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337910" y="6371262"/>
            <a:ext cx="850918" cy="486833"/>
          </a:xfrm>
          <a:prstGeom prst="rect">
            <a:avLst/>
          </a:prstGeom>
        </p:spPr>
        <p:txBody>
          <a:bodyPr lIns="121893" tIns="60947" rIns="121893" bIns="60947"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800" smtClean="0"/>
              <a:pPr/>
              <a:t>‹#›</a:t>
            </a:fld>
            <a:endParaRPr lang="en-GB" sz="800" dirty="0"/>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806016" y="2735713"/>
            <a:ext cx="6576887" cy="1386576"/>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2400" dirty="0"/>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2400" dirty="0"/>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2400" dirty="0"/>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2400" dirty="0"/>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2400" dirty="0"/>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2400" dirty="0"/>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2400" dirty="0"/>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2400" dirty="0"/>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2400" dirty="0"/>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2400" dirty="0"/>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2400" dirty="0"/>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2400" dirty="0"/>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2400" dirty="0"/>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2400" dirty="0"/>
            </a:p>
          </p:txBody>
        </p:sp>
      </p:grpSp>
    </p:spTree>
    <p:extLst>
      <p:ext uri="{BB962C8B-B14F-4D97-AF65-F5344CB8AC3E}">
        <p14:creationId xmlns:p14="http://schemas.microsoft.com/office/powerpoint/2010/main" val="345501122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10" name="Picture 9"/>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2647631775"/>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2162" y="1594"/>
          <a:ext cx="2115"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7" name="Object 6" hidden="1"/>
                      <p:cNvPicPr/>
                      <p:nvPr/>
                    </p:nvPicPr>
                    <p:blipFill>
                      <a:blip r:embed="rId4"/>
                      <a:stretch>
                        <a:fillRect/>
                      </a:stretch>
                    </p:blipFill>
                    <p:spPr>
                      <a:xfrm>
                        <a:off x="2162" y="1594"/>
                        <a:ext cx="2115"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30262" y="1411819"/>
            <a:ext cx="11328302" cy="2482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441" y="6245306"/>
            <a:ext cx="2844059" cy="476251"/>
          </a:xfrm>
          <a:prstGeom prst="rect">
            <a:avLst/>
          </a:prstGeom>
          <a:ln/>
        </p:spPr>
        <p:txBody>
          <a:bodyPr lIns="121893" tIns="60947" rIns="121893" bIns="60947"/>
          <a:lstStyle>
            <a:lvl1pPr>
              <a:defRPr/>
            </a:lvl1pPr>
          </a:lstStyle>
          <a:p>
            <a:pPr>
              <a:defRPr/>
            </a:pPr>
            <a:fld id="{266D7FBB-89C2-A949-B50C-18284A25C0C0}" type="datetime1">
              <a:rPr lang="en-US" smtClean="0">
                <a:solidFill>
                  <a:prstClr val="black"/>
                </a:solidFill>
              </a:rPr>
              <a:t>2/15/2024</a:t>
            </a:fld>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xfrm>
            <a:off x="9040045" y="6381832"/>
            <a:ext cx="2844059" cy="361951"/>
          </a:xfrm>
          <a:prstGeom prst="rect">
            <a:avLst/>
          </a:prstGeom>
          <a:ln/>
        </p:spPr>
        <p:txBody>
          <a:bodyPr lIns="121893" tIns="60947" rIns="121893" bIns="60947"/>
          <a:lstStyle>
            <a:lvl1pPr>
              <a:defRPr/>
            </a:lvl1pPr>
          </a:lstStyle>
          <a:p>
            <a:pPr>
              <a:defRPr/>
            </a:pPr>
            <a:fld id="{54FDC8B0-F10D-4122-9659-E43FA37EAE7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090028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Only - Sc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86" y="2119"/>
          <a:ext cx="2115"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86" y="2119"/>
                        <a:ext cx="2115" cy="211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5955474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a:xfrm>
            <a:off x="9674937" y="6405036"/>
            <a:ext cx="1481665"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pPr>
              <a:buClr>
                <a:srgbClr val="000000"/>
              </a:buClr>
            </a:pPr>
            <a:fld id="{B5EB405F-A34B-8B4F-AC74-DB037F0A3859}" type="datetime1">
              <a:rPr lang="en-US" smtClean="0">
                <a:solidFill>
                  <a:prstClr val="white">
                    <a:lumMod val="50000"/>
                  </a:prstClr>
                </a:solidFill>
              </a:rPr>
              <a:t>2/15/2024</a:t>
            </a:fld>
            <a:endParaRPr lang="en-US" dirty="0">
              <a:solidFill>
                <a:prstClr val="white">
                  <a:lumMod val="50000"/>
                </a:prstClr>
              </a:solidFill>
            </a:endParaRPr>
          </a:p>
        </p:txBody>
      </p:sp>
      <p:sp>
        <p:nvSpPr>
          <p:cNvPr id="7" name="Copyright" hidden="1"/>
          <p:cNvSpPr txBox="1"/>
          <p:nvPr userDrawn="1"/>
        </p:nvSpPr>
        <p:spPr>
          <a:xfrm rot="16200000">
            <a:off x="9483819"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8" name="Title 7"/>
          <p:cNvSpPr>
            <a:spLocks noGrp="1"/>
          </p:cNvSpPr>
          <p:nvPr>
            <p:ph type="title" hasCustomPrompt="1"/>
          </p:nvPr>
        </p:nvSpPr>
        <p:spPr>
          <a:xfrm>
            <a:off x="629894" y="622917"/>
            <a:ext cx="10930503" cy="332399"/>
          </a:xfrm>
        </p:spPr>
        <p:txBody>
          <a:bodyPr/>
          <a:lstStyle>
            <a:lvl1pPr>
              <a:defRPr>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10558212" y="5117944"/>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1313692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One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346732" y="1411205"/>
            <a:ext cx="5278625" cy="4605867"/>
          </a:xfrm>
          <a:solidFill>
            <a:schemeClr val="bg1">
              <a:lumMod val="95000"/>
            </a:schemeClr>
          </a:solidFill>
        </p:spPr>
        <p:txBody>
          <a:bodyPr anchor="ctr">
            <a:noAutofit/>
          </a:bodyPr>
          <a:lstStyle>
            <a:lvl1pPr algn="ctr">
              <a:defRPr/>
            </a:lvl1pPr>
          </a:lstStyle>
          <a:p>
            <a:r>
              <a:rPr lang="en-GB"/>
              <a:t>INSERT PICTURE</a:t>
            </a:r>
          </a:p>
        </p:txBody>
      </p:sp>
      <p:sp>
        <p:nvSpPr>
          <p:cNvPr id="3" name="Title 2">
            <a:extLst>
              <a:ext uri="{FF2B5EF4-FFF2-40B4-BE49-F238E27FC236}">
                <a16:creationId xmlns:a16="http://schemas.microsoft.com/office/drawing/2014/main" id="{2B8DB7F6-E63A-426C-A50D-5672A519A313}"/>
              </a:ext>
            </a:extLst>
          </p:cNvPr>
          <p:cNvSpPr>
            <a:spLocks noGrp="1"/>
          </p:cNvSpPr>
          <p:nvPr>
            <p:ph type="title"/>
          </p:nvPr>
        </p:nvSpPr>
        <p:spPr/>
        <p:txBody>
          <a:bodyPr/>
          <a:lstStyle/>
          <a:p>
            <a:r>
              <a:rPr lang="en-US"/>
              <a:t>Click to edit Master title style</a:t>
            </a:r>
            <a:endParaRPr lang="en-GB"/>
          </a:p>
        </p:txBody>
      </p:sp>
      <p:sp>
        <p:nvSpPr>
          <p:cNvPr id="12" name="Text Placeholder 3">
            <a:extLst>
              <a:ext uri="{FF2B5EF4-FFF2-40B4-BE49-F238E27FC236}">
                <a16:creationId xmlns:a16="http://schemas.microsoft.com/office/drawing/2014/main" id="{C74301A2-F4D0-49A7-BEB1-3B49E6FFEF6C}"/>
              </a:ext>
            </a:extLst>
          </p:cNvPr>
          <p:cNvSpPr>
            <a:spLocks noGrp="1"/>
          </p:cNvSpPr>
          <p:nvPr>
            <p:ph type="body" sz="quarter" idx="16"/>
          </p:nvPr>
        </p:nvSpPr>
        <p:spPr>
          <a:xfrm>
            <a:off x="575850" y="1411205"/>
            <a:ext cx="5278625" cy="2482731"/>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900F2AAE-B26F-4BB1-99D0-8D5175CBC3C9}"/>
              </a:ext>
            </a:extLst>
          </p:cNvPr>
          <p:cNvSpPr>
            <a:spLocks noGrp="1"/>
          </p:cNvSpPr>
          <p:nvPr>
            <p:ph type="ftr" sz="quarter" idx="19"/>
          </p:nvPr>
        </p:nvSpPr>
        <p:spPr/>
        <p:txBody>
          <a:bodyPr/>
          <a:lstStyle/>
          <a:p>
            <a:pPr>
              <a:tabLst>
                <a:tab pos="989013" algn="l"/>
              </a:tabLst>
            </a:pPr>
            <a:r>
              <a:rPr lang="fr-FR"/>
              <a:t>| [Insert document title] | [Insert date]</a:t>
            </a:r>
          </a:p>
        </p:txBody>
      </p:sp>
      <p:grpSp>
        <p:nvGrpSpPr>
          <p:cNvPr id="18" name="Group 17">
            <a:extLst>
              <a:ext uri="{FF2B5EF4-FFF2-40B4-BE49-F238E27FC236}">
                <a16:creationId xmlns:a16="http://schemas.microsoft.com/office/drawing/2014/main" id="{40670C7F-E6AE-4FA0-9D69-67BE0D9FC67D}"/>
              </a:ext>
            </a:extLst>
          </p:cNvPr>
          <p:cNvGrpSpPr/>
          <p:nvPr userDrawn="1"/>
        </p:nvGrpSpPr>
        <p:grpSpPr>
          <a:xfrm>
            <a:off x="12272037" y="0"/>
            <a:ext cx="2705610" cy="1919363"/>
            <a:chOff x="3528102" y="847657"/>
            <a:chExt cx="2029736" cy="1919363"/>
          </a:xfrm>
        </p:grpSpPr>
        <p:sp>
          <p:nvSpPr>
            <p:cNvPr id="19" name="Guidance note">
              <a:extLst>
                <a:ext uri="{FF2B5EF4-FFF2-40B4-BE49-F238E27FC236}">
                  <a16:creationId xmlns:a16="http://schemas.microsoft.com/office/drawing/2014/main" id="{3204813E-3D1C-4261-BB7C-3C9600EA8B28}"/>
                </a:ext>
              </a:extLst>
            </p:cNvPr>
            <p:cNvSpPr/>
            <p:nvPr/>
          </p:nvSpPr>
          <p:spPr>
            <a:xfrm>
              <a:off x="3528102" y="847657"/>
              <a:ext cx="2029736" cy="191936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0" name="Group 19">
              <a:extLst>
                <a:ext uri="{FF2B5EF4-FFF2-40B4-BE49-F238E27FC236}">
                  <a16:creationId xmlns:a16="http://schemas.microsoft.com/office/drawing/2014/main" id="{C77AD42B-4211-406A-BF20-2AE1C6629F4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1" name="Picture 3">
                <a:extLst>
                  <a:ext uri="{FF2B5EF4-FFF2-40B4-BE49-F238E27FC236}">
                    <a16:creationId xmlns:a16="http://schemas.microsoft.com/office/drawing/2014/main" id="{2083038A-207F-4F28-8A9D-85C7699D2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12563D1B-FBB7-4F54-8D95-88DC043D339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 name="Round Diagonal Corner Rectangle 4">
            <a:extLst>
              <a:ext uri="{FF2B5EF4-FFF2-40B4-BE49-F238E27FC236}">
                <a16:creationId xmlns:a16="http://schemas.microsoft.com/office/drawing/2014/main" id="{0AD58A0D-7992-446C-BA77-7B3856412357}"/>
              </a:ext>
            </a:extLst>
          </p:cNvPr>
          <p:cNvSpPr/>
          <p:nvPr userDrawn="1"/>
        </p:nvSpPr>
        <p:spPr>
          <a:xfrm>
            <a:off x="12272040" y="2140326"/>
            <a:ext cx="2706808" cy="1931758"/>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206466916"/>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tabLst>
                <a:tab pos="1318399" algn="l"/>
              </a:tabLst>
            </a:pPr>
            <a:endParaRPr lang="fr-FR" dirty="0">
              <a:solidFill>
                <a:srgbClr val="00148C"/>
              </a:solidFill>
            </a:endParaRPr>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33266230"/>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8301526" y="1416057"/>
            <a:ext cx="3435304" cy="4605867"/>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431931" y="1416671"/>
            <a:ext cx="3455419"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4367662" y="1416671"/>
            <a:ext cx="3455100"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646024" y="6315439"/>
            <a:ext cx="9591388" cy="230832"/>
          </a:xfrm>
        </p:spPr>
        <p:txBody>
          <a:bodyPr/>
          <a:lstStyle>
            <a:lvl1pPr>
              <a:defRPr b="0"/>
            </a:lvl1pPr>
          </a:lstStyle>
          <a:p>
            <a:pPr>
              <a:tabLst>
                <a:tab pos="1318399" algn="l"/>
              </a:tabLst>
            </a:pPr>
            <a:endParaRPr lang="fr-FR" dirty="0">
              <a:solidFill>
                <a:srgbClr val="00148C"/>
              </a:solidFill>
            </a:endParaRPr>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12272077" y="5"/>
            <a:ext cx="2705610" cy="2781138"/>
            <a:chOff x="3528102" y="847657"/>
            <a:chExt cx="2029736" cy="2085853"/>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8936" fontAlgn="auto">
                  <a:spcBef>
                    <a:spcPts val="0"/>
                  </a:spcBef>
                  <a:spcAft>
                    <a:spcPts val="364"/>
                  </a:spcAft>
                  <a:buClrTx/>
                  <a:defRPr/>
                </a:pPr>
                <a:endParaRPr lang="en-GB" sz="800" b="0" kern="1200" dirty="0">
                  <a:solidFill>
                    <a:prstClr val="black"/>
                  </a:solidFill>
                  <a:latin typeface="Calibri" panose="020F0502020204030204"/>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12272080" y="2853780"/>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3727001390"/>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tabLst>
                <a:tab pos="1318399" algn="l"/>
              </a:tabLst>
            </a:pPr>
            <a:endParaRPr lang="fr-FR" dirty="0">
              <a:solidFill>
                <a:srgbClr val="00148C"/>
              </a:solidFill>
            </a:endParaRP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430304" y="1424524"/>
            <a:ext cx="7390903" cy="2503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12272077" y="5"/>
            <a:ext cx="2705610" cy="2781138"/>
            <a:chOff x="3528102" y="847657"/>
            <a:chExt cx="2029736" cy="2085853"/>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8936" fontAlgn="auto">
                  <a:spcBef>
                    <a:spcPts val="0"/>
                  </a:spcBef>
                  <a:spcAft>
                    <a:spcPts val="364"/>
                  </a:spcAft>
                  <a:buClrTx/>
                  <a:defRPr/>
                </a:pPr>
                <a:endParaRPr lang="en-GB" sz="800" b="0" kern="1200" dirty="0">
                  <a:solidFill>
                    <a:prstClr val="black"/>
                  </a:solidFill>
                  <a:latin typeface="Calibri" panose="020F0502020204030204"/>
                </a:endParaRPr>
              </a:p>
            </p:txBody>
          </p:sp>
        </p:grpSp>
      </p:grpSp>
    </p:spTree>
    <p:extLst>
      <p:ext uri="{BB962C8B-B14F-4D97-AF65-F5344CB8AC3E}">
        <p14:creationId xmlns:p14="http://schemas.microsoft.com/office/powerpoint/2010/main" val="490629515"/>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1688" y="1416670"/>
            <a:ext cx="11325050" cy="4605251"/>
          </a:xfrm>
          <a:prstGeom prst="rect">
            <a:avLst/>
          </a:prstGeom>
        </p:spPr>
        <p:txBody>
          <a:bodyPr>
            <a:noAutofit/>
          </a:bodyPr>
          <a:lstStyle>
            <a:lvl1pPr>
              <a:defRPr>
                <a:solidFill>
                  <a:schemeClr val="accent1"/>
                </a:solidFill>
              </a:defRPr>
            </a:lvl1pPr>
          </a:lstStyle>
          <a:p>
            <a:r>
              <a:rPr lang="en-GB" dirty="0"/>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646024" y="6315439"/>
            <a:ext cx="9591388" cy="230832"/>
          </a:xfrm>
        </p:spPr>
        <p:txBody>
          <a:bodyPr/>
          <a:lstStyle>
            <a:lvl1pPr>
              <a:defRPr b="0"/>
            </a:lvl1pPr>
          </a:lstStyle>
          <a:p>
            <a:pPr>
              <a:tabLst>
                <a:tab pos="1318399" algn="l"/>
              </a:tabLst>
            </a:pPr>
            <a:endParaRPr lang="fr-FR" dirty="0">
              <a:solidFill>
                <a:srgbClr val="00148C"/>
              </a:solidFill>
            </a:endParaRPr>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12272077" y="3"/>
            <a:ext cx="2705610" cy="1328024"/>
          </a:xfrm>
          <a:prstGeom prst="rect">
            <a:avLst/>
          </a:prstGeom>
          <a:solidFill>
            <a:sysClr val="window" lastClr="FFFFFF">
              <a:lumMod val="95000"/>
            </a:sysClr>
          </a:solidFill>
          <a:ln w="6350" cap="flat" cmpd="sng" algn="ctr">
            <a:noFill/>
            <a:prstDash val="solid"/>
            <a:miter lim="800000"/>
          </a:ln>
          <a:effectLst/>
        </p:spPr>
        <p:txBody>
          <a:bodyPr wrap="square" lIns="47990" tIns="47990" rIns="47990" bIns="47990" rtlCol="0" anchor="t" anchorCtr="0">
            <a:spAutoFit/>
          </a:bodyPr>
          <a:lstStyle/>
          <a:p>
            <a:pPr marL="0" lvl="2" indent="0" defTabSz="1218936" fontAlgn="auto">
              <a:spcBef>
                <a:spcPts val="0"/>
              </a:spcBef>
              <a:spcAft>
                <a:spcPts val="0"/>
              </a:spcAft>
              <a:buClr>
                <a:srgbClr val="4472C4"/>
              </a:buClr>
              <a:buFont typeface="Arial" panose="020B0604020202020204" pitchFamily="34" charset="0"/>
              <a:buNone/>
              <a:defRPr/>
            </a:pPr>
            <a:r>
              <a:rPr lang="en-GB" sz="800" b="1" kern="1200" dirty="0">
                <a:solidFill>
                  <a:prstClr val="black"/>
                </a:solidFill>
                <a:latin typeface="Calibri" panose="020F0502020204030204"/>
                <a:cs typeface="Arial" panose="020B0604020202020204" pitchFamily="34" charset="0"/>
              </a:rPr>
              <a:t>Insert a chart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chart icon and select the chart you require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On the Insert tab choose ‘Chart’ and from the available options choose the type of chart you require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Format the chart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the chart title text box</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source and notes</a:t>
            </a:r>
          </a:p>
          <a:p>
            <a:pPr marL="0" lvl="2" indent="0" defTabSz="1218936" fontAlgn="auto">
              <a:spcBef>
                <a:spcPts val="0"/>
              </a:spcBef>
              <a:spcAft>
                <a:spcPts val="0"/>
              </a:spcAft>
              <a:buClr>
                <a:srgbClr val="4472C4"/>
              </a:buClr>
              <a:buFont typeface="Arial" panose="020B0604020202020204" pitchFamily="34" charset="0"/>
              <a:buNone/>
              <a:defRPr/>
            </a:pPr>
            <a:r>
              <a:rPr lang="en-US" sz="800" b="1" kern="1200" dirty="0">
                <a:solidFill>
                  <a:prstClr val="black"/>
                </a:solidFill>
                <a:latin typeface="Calibri" panose="020F0502020204030204"/>
                <a:cs typeface="Arial" panose="020B0604020202020204" pitchFamily="34" charset="0"/>
              </a:rPr>
              <a:t>Update existing chart</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existing chart and delete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steps for inserting a chart above</a:t>
            </a:r>
            <a:endParaRPr lang="en-GB" sz="800" kern="120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111491816"/>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Cover">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4984479-1823-4BDB-AAA8-6F7D67888FD9}"/>
              </a:ext>
            </a:extLst>
          </p:cNvPr>
          <p:cNvSpPr>
            <a:spLocks noGrp="1" noChangeAspect="1"/>
          </p:cNvSpPr>
          <p:nvPr>
            <p:ph type="pic" sz="quarter" idx="11" hasCustomPrompt="1"/>
          </p:nvPr>
        </p:nvSpPr>
        <p:spPr bwMode="gray">
          <a:xfrm>
            <a:off x="5187503" y="4"/>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4" name="Picture Placeholder 12">
            <a:extLst>
              <a:ext uri="{FF2B5EF4-FFF2-40B4-BE49-F238E27FC236}">
                <a16:creationId xmlns:a16="http://schemas.microsoft.com/office/drawing/2014/main" id="{8BD2EEFA-8252-4979-8B48-D13EEB8A4E19}"/>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5" name="Picture Placeholder 12">
            <a:extLst>
              <a:ext uri="{FF2B5EF4-FFF2-40B4-BE49-F238E27FC236}">
                <a16:creationId xmlns:a16="http://schemas.microsoft.com/office/drawing/2014/main" id="{4A49F27C-7E3B-4D20-B431-E1FC318DDF6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440190" y="1411825"/>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90"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0" name="Round Diagonal Corner Rectangle 4">
            <a:extLst>
              <a:ext uri="{FF2B5EF4-FFF2-40B4-BE49-F238E27FC236}">
                <a16:creationId xmlns:a16="http://schemas.microsoft.com/office/drawing/2014/main" id="{16DC8360-D4F7-405A-BF06-04DDCFD5DEFE}"/>
              </a:ext>
            </a:extLst>
          </p:cNvPr>
          <p:cNvSpPr/>
          <p:nvPr userDrawn="1"/>
        </p:nvSpPr>
        <p:spPr>
          <a:xfrm>
            <a:off x="12272080" y="4"/>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3764906179"/>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0" y="1411825"/>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0"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03" y="4"/>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0" y="4"/>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8" y="277363"/>
            <a:ext cx="2314689" cy="685356"/>
          </a:xfrm>
          <a:prstGeom prst="rect">
            <a:avLst/>
          </a:prstGeom>
        </p:spPr>
      </p:pic>
    </p:spTree>
    <p:extLst>
      <p:ext uri="{BB962C8B-B14F-4D97-AF65-F5344CB8AC3E}">
        <p14:creationId xmlns:p14="http://schemas.microsoft.com/office/powerpoint/2010/main" val="195718647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337910" y="6371262"/>
            <a:ext cx="850918" cy="486833"/>
          </a:xfrm>
          <a:prstGeom prst="rect">
            <a:avLst/>
          </a:prstGeom>
        </p:spPr>
        <p:txBody>
          <a:bodyPr lIns="121893" tIns="60947" rIns="121893" bIns="60947"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800" smtClean="0"/>
              <a:pPr/>
              <a:t>‹#›</a:t>
            </a:fld>
            <a:endParaRPr lang="en-GB" sz="800" dirty="0"/>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806016" y="2735713"/>
            <a:ext cx="6576887" cy="1386576"/>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2400" dirty="0"/>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2400" dirty="0"/>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2400" dirty="0"/>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2400" dirty="0"/>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2400" dirty="0"/>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2400" dirty="0"/>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2400" dirty="0"/>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2400" dirty="0"/>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2400" dirty="0"/>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2400" dirty="0"/>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2400" dirty="0"/>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2400" dirty="0"/>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2400" dirty="0"/>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2400" dirty="0"/>
            </a:p>
          </p:txBody>
        </p:sp>
      </p:grpSp>
    </p:spTree>
    <p:extLst>
      <p:ext uri="{BB962C8B-B14F-4D97-AF65-F5344CB8AC3E}">
        <p14:creationId xmlns:p14="http://schemas.microsoft.com/office/powerpoint/2010/main" val="345501122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0" y="1411825"/>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0"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03" y="4"/>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6" name="Round Diagonal Corner Rectangle 4">
            <a:extLst>
              <a:ext uri="{FF2B5EF4-FFF2-40B4-BE49-F238E27FC236}">
                <a16:creationId xmlns:a16="http://schemas.microsoft.com/office/drawing/2014/main" id="{A8CD0164-38F9-45E8-BBCE-ACF9D4084AC5}"/>
              </a:ext>
            </a:extLst>
          </p:cNvPr>
          <p:cNvSpPr/>
          <p:nvPr userDrawn="1"/>
        </p:nvSpPr>
        <p:spPr>
          <a:xfrm>
            <a:off x="12272080" y="4"/>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25" name="Graphic 24">
            <a:extLst>
              <a:ext uri="{FF2B5EF4-FFF2-40B4-BE49-F238E27FC236}">
                <a16:creationId xmlns:a16="http://schemas.microsoft.com/office/drawing/2014/main" id="{D45BF049-76A9-444A-BE2F-250E57294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8" y="277363"/>
            <a:ext cx="2314689" cy="685356"/>
          </a:xfrm>
          <a:prstGeom prst="rect">
            <a:avLst/>
          </a:prstGeom>
        </p:spPr>
      </p:pic>
    </p:spTree>
    <p:extLst>
      <p:ext uri="{BB962C8B-B14F-4D97-AF65-F5344CB8AC3E}">
        <p14:creationId xmlns:p14="http://schemas.microsoft.com/office/powerpoint/2010/main" val="3249618763"/>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0" y="1411825"/>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0"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03" y="4"/>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0" y="4"/>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1" name="Picture 10"/>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0"/>
            <a:ext cx="2062572" cy="610599"/>
          </a:xfrm>
          <a:prstGeom prst="rect">
            <a:avLst/>
          </a:prstGeom>
        </p:spPr>
      </p:pic>
    </p:spTree>
    <p:extLst>
      <p:ext uri="{BB962C8B-B14F-4D97-AF65-F5344CB8AC3E}">
        <p14:creationId xmlns:p14="http://schemas.microsoft.com/office/powerpoint/2010/main" val="63699460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0" y="1411825"/>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0"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03" y="4"/>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7EF46B65-58C7-4BF4-B402-D21DCC45562C}"/>
              </a:ext>
            </a:extLst>
          </p:cNvPr>
          <p:cNvSpPr/>
          <p:nvPr userDrawn="1"/>
        </p:nvSpPr>
        <p:spPr>
          <a:xfrm>
            <a:off x="12272080" y="4"/>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7" y="277368"/>
            <a:ext cx="1537209" cy="685355"/>
          </a:xfrm>
          <a:prstGeom prst="rect">
            <a:avLst/>
          </a:prstGeom>
        </p:spPr>
      </p:pic>
    </p:spTree>
    <p:extLst>
      <p:ext uri="{BB962C8B-B14F-4D97-AF65-F5344CB8AC3E}">
        <p14:creationId xmlns:p14="http://schemas.microsoft.com/office/powerpoint/2010/main" val="240158544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58"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79"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0" y="4"/>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8" y="277363"/>
            <a:ext cx="2314689" cy="685356"/>
          </a:xfrm>
          <a:prstGeom prst="rect">
            <a:avLst/>
          </a:prstGeom>
        </p:spPr>
      </p:pic>
    </p:spTree>
    <p:extLst>
      <p:ext uri="{BB962C8B-B14F-4D97-AF65-F5344CB8AC3E}">
        <p14:creationId xmlns:p14="http://schemas.microsoft.com/office/powerpoint/2010/main" val="247341368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58"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79"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9" name="Round Diagonal Corner Rectangle 4">
            <a:extLst>
              <a:ext uri="{FF2B5EF4-FFF2-40B4-BE49-F238E27FC236}">
                <a16:creationId xmlns:a16="http://schemas.microsoft.com/office/drawing/2014/main" id="{DE53115C-105A-4CE7-BEF2-2D7D7A9604F8}"/>
              </a:ext>
            </a:extLst>
          </p:cNvPr>
          <p:cNvSpPr/>
          <p:nvPr userDrawn="1"/>
        </p:nvSpPr>
        <p:spPr>
          <a:xfrm>
            <a:off x="12272080" y="4"/>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8" y="277363"/>
            <a:ext cx="2314689" cy="685356"/>
          </a:xfrm>
          <a:prstGeom prst="rect">
            <a:avLst/>
          </a:prstGeom>
        </p:spPr>
      </p:pic>
    </p:spTree>
    <p:extLst>
      <p:ext uri="{BB962C8B-B14F-4D97-AF65-F5344CB8AC3E}">
        <p14:creationId xmlns:p14="http://schemas.microsoft.com/office/powerpoint/2010/main" val="1014637243"/>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58"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79"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0" y="4"/>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0" name="Picture 9"/>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0"/>
            <a:ext cx="2062572" cy="610599"/>
          </a:xfrm>
          <a:prstGeom prst="rect">
            <a:avLst/>
          </a:prstGeom>
        </p:spPr>
      </p:pic>
    </p:spTree>
    <p:extLst>
      <p:ext uri="{BB962C8B-B14F-4D97-AF65-F5344CB8AC3E}">
        <p14:creationId xmlns:p14="http://schemas.microsoft.com/office/powerpoint/2010/main" val="397252567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337910" y="6371250"/>
            <a:ext cx="850918" cy="486833"/>
          </a:xfrm>
          <a:prstGeom prst="rect">
            <a:avLst/>
          </a:prstGeom>
        </p:spPr>
        <p:txBody>
          <a:bodyPr lIns="121893" tIns="60947" rIns="121893" bIns="60947"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Tx/>
            </a:pPr>
            <a:fld id="{C765D33F-A874-457A-8BB6-233806FE7182}" type="slidenum">
              <a:rPr sz="800">
                <a:solidFill>
                  <a:srgbClr val="55555A"/>
                </a:solidFill>
              </a:rPr>
              <a:pPr>
                <a:buClrTx/>
              </a:pPr>
              <a:t>‹#›</a:t>
            </a:fld>
            <a:endParaRPr sz="800" dirty="0">
              <a:solidFill>
                <a:srgbClr val="55555A"/>
              </a:solidFill>
            </a:endParaRPr>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806009" y="2735713"/>
            <a:ext cx="6576887" cy="1386576"/>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pPr fontAlgn="auto">
                <a:spcBef>
                  <a:spcPts val="0"/>
                </a:spcBef>
                <a:spcAft>
                  <a:spcPts val="0"/>
                </a:spcAft>
                <a:buClrTx/>
              </a:pPr>
              <a:endParaRPr lang="en-GB" sz="1800" b="0" kern="1200" dirty="0">
                <a:solidFill>
                  <a:srgbClr val="55555A"/>
                </a:solidFill>
              </a:endParaRPr>
            </a:p>
          </p:txBody>
        </p:sp>
      </p:grpSp>
    </p:spTree>
    <p:extLst>
      <p:ext uri="{BB962C8B-B14F-4D97-AF65-F5344CB8AC3E}">
        <p14:creationId xmlns:p14="http://schemas.microsoft.com/office/powerpoint/2010/main" val="3226805742"/>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2155" y="1596"/>
          <a:ext cx="2115"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7" name="Object 6" hidden="1"/>
                      <p:cNvPicPr/>
                      <p:nvPr/>
                    </p:nvPicPr>
                    <p:blipFill>
                      <a:blip r:embed="rId4"/>
                      <a:stretch>
                        <a:fillRect/>
                      </a:stretch>
                    </p:blipFill>
                    <p:spPr>
                      <a:xfrm>
                        <a:off x="2155" y="1596"/>
                        <a:ext cx="2115"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30262" y="1411821"/>
            <a:ext cx="11328302" cy="2482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441" y="6245294"/>
            <a:ext cx="2844059" cy="476251"/>
          </a:xfrm>
          <a:prstGeom prst="rect">
            <a:avLst/>
          </a:prstGeom>
          <a:ln/>
        </p:spPr>
        <p:txBody>
          <a:bodyPr lIns="121893" tIns="60947" rIns="121893" bIns="60947"/>
          <a:lstStyle>
            <a:lvl1pPr>
              <a:defRPr/>
            </a:lvl1pPr>
          </a:lstStyle>
          <a:p>
            <a:pPr fontAlgn="auto">
              <a:spcBef>
                <a:spcPts val="0"/>
              </a:spcBef>
              <a:spcAft>
                <a:spcPts val="0"/>
              </a:spcAft>
              <a:buClrTx/>
              <a:defRPr/>
            </a:pPr>
            <a:fld id="{E934B392-4797-3D4E-968E-EAF0E83987E6}" type="datetime1">
              <a:rPr lang="en-US" sz="1800" b="0" kern="1200" smtClean="0">
                <a:solidFill>
                  <a:prstClr val="black"/>
                </a:solidFill>
              </a:rPr>
              <a:pPr fontAlgn="auto">
                <a:spcBef>
                  <a:spcPts val="0"/>
                </a:spcBef>
                <a:spcAft>
                  <a:spcPts val="0"/>
                </a:spcAft>
                <a:buClrTx/>
                <a:defRPr/>
              </a:pPr>
              <a:t>2/15/2024</a:t>
            </a:fld>
            <a:endParaRPr lang="en-US" sz="1800" b="0" kern="1200"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xfrm>
            <a:off x="9040045" y="6381820"/>
            <a:ext cx="2844059" cy="361951"/>
          </a:xfrm>
          <a:prstGeom prst="rect">
            <a:avLst/>
          </a:prstGeom>
          <a:ln/>
        </p:spPr>
        <p:txBody>
          <a:bodyPr lIns="121893" tIns="60947" rIns="121893" bIns="60947"/>
          <a:lstStyle>
            <a:lvl1pPr>
              <a:defRPr/>
            </a:lvl1pPr>
          </a:lstStyle>
          <a:p>
            <a:pPr fontAlgn="auto">
              <a:spcBef>
                <a:spcPts val="0"/>
              </a:spcBef>
              <a:spcAft>
                <a:spcPts val="0"/>
              </a:spcAft>
              <a:buClrTx/>
              <a:defRPr/>
            </a:pPr>
            <a:fld id="{54FDC8B0-F10D-4122-9659-E43FA37EAE7E}" type="slidenum">
              <a:rPr lang="en-US" sz="1800" b="0" kern="1200" smtClean="0">
                <a:solidFill>
                  <a:prstClr val="black"/>
                </a:solidFill>
              </a:rPr>
              <a:pPr fontAlgn="auto">
                <a:spcBef>
                  <a:spcPts val="0"/>
                </a:spcBef>
                <a:spcAft>
                  <a:spcPts val="0"/>
                </a:spcAft>
                <a:buClrTx/>
                <a:defRPr/>
              </a:pPr>
              <a:t>‹#›</a:t>
            </a:fld>
            <a:endParaRPr lang="en-US" sz="1800" b="0" kern="1200" dirty="0">
              <a:solidFill>
                <a:prstClr val="black"/>
              </a:solidFill>
            </a:endParaRPr>
          </a:p>
        </p:txBody>
      </p:sp>
    </p:spTree>
    <p:extLst>
      <p:ext uri="{BB962C8B-B14F-4D97-AF65-F5344CB8AC3E}">
        <p14:creationId xmlns:p14="http://schemas.microsoft.com/office/powerpoint/2010/main" val="29570690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Only - Sc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79" y="2119"/>
          <a:ext cx="2115"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79" y="2119"/>
                        <a:ext cx="2115" cy="211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12535034"/>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buClr>
                <a:srgbClr val="55555A"/>
              </a:buClr>
              <a:tabLst>
                <a:tab pos="1318399" algn="l"/>
              </a:tabLst>
            </a:pPr>
            <a:endParaRPr lang="fr-FR" dirty="0">
              <a:solidFill>
                <a:srgbClr val="00148C"/>
              </a:solidFill>
            </a:endParaRPr>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7754886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47" y="0"/>
            <a:ext cx="12188825" cy="6858000"/>
          </a:xfrm>
          <a:prstGeom prst="rect">
            <a:avLst/>
          </a:prstGeom>
          <a:solidFill>
            <a:srgbClr val="0079C1"/>
          </a:solidFill>
          <a:ln w="9525" cap="rnd" cmpd="sng" algn="ctr">
            <a:solidFill>
              <a:srgbClr val="0079C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fontAlgn="auto">
              <a:spcBef>
                <a:spcPts val="0"/>
              </a:spcBef>
              <a:spcAft>
                <a:spcPts val="0"/>
              </a:spcAft>
              <a:buClrTx/>
            </a:pPr>
            <a:endParaRPr lang="en-US" sz="1200" b="0" kern="1200" dirty="0">
              <a:solidFill>
                <a:srgbClr val="FFFFFF"/>
              </a:solidFill>
            </a:endParaRPr>
          </a:p>
        </p:txBody>
      </p:sp>
      <p:sp>
        <p:nvSpPr>
          <p:cNvPr id="16" name="Text Placeholder 6"/>
          <p:cNvSpPr>
            <a:spLocks noGrp="1"/>
          </p:cNvSpPr>
          <p:nvPr>
            <p:ph type="body" sz="quarter" idx="12" hasCustomPrompt="1"/>
          </p:nvPr>
        </p:nvSpPr>
        <p:spPr bwMode="black">
          <a:xfrm>
            <a:off x="628489" y="6042743"/>
            <a:ext cx="10931852" cy="327148"/>
          </a:xfrm>
          <a:prstGeom prst="rect">
            <a:avLst/>
          </a:prstGeom>
          <a:noFill/>
        </p:spPr>
        <p:txBody>
          <a:bodyPr anchor="ctr"/>
          <a:lstStyle>
            <a:lvl1pPr algn="l">
              <a:lnSpc>
                <a:spcPct val="110000"/>
              </a:lnSpc>
              <a:buNone/>
              <a:defRPr sz="1900" b="1" cap="all" baseline="0">
                <a:solidFill>
                  <a:srgbClr val="FFFFFF"/>
                </a:solidFill>
                <a:latin typeface="+mn-lt"/>
                <a:sym typeface="Trebuchet MS" panose="020B0603020202020204" pitchFamily="34" charset="0"/>
              </a:defRPr>
            </a:lvl1pPr>
            <a:lvl2pPr algn="ctr">
              <a:buNone/>
              <a:defRPr/>
            </a:lvl2pPr>
            <a:lvl3pPr marL="0" indent="0" algn="ctr">
              <a:buNone/>
              <a:defRPr/>
            </a:lvl3pPr>
            <a:lvl4pPr marL="228591" indent="0" algn="ctr">
              <a:buNone/>
              <a:defRPr/>
            </a:lvl4pPr>
            <a:lvl5pPr marL="457181" indent="0" algn="ctr">
              <a:buNone/>
              <a:defRPr/>
            </a:lvl5pPr>
          </a:lstStyle>
          <a:p>
            <a:pPr lvl="0"/>
            <a:r>
              <a:rPr lang="en-US" dirty="0"/>
              <a:t>Click to edit date/place</a:t>
            </a:r>
          </a:p>
        </p:txBody>
      </p:sp>
      <p:sp>
        <p:nvSpPr>
          <p:cNvPr id="17" name="Subtitle 2"/>
          <p:cNvSpPr>
            <a:spLocks noGrp="1"/>
          </p:cNvSpPr>
          <p:nvPr>
            <p:ph type="subTitle" idx="1" hasCustomPrompt="1"/>
          </p:nvPr>
        </p:nvSpPr>
        <p:spPr bwMode="white">
          <a:xfrm>
            <a:off x="628489" y="5330700"/>
            <a:ext cx="10931852" cy="436195"/>
          </a:xfrm>
          <a:prstGeom prst="rect">
            <a:avLst/>
          </a:prstGeom>
        </p:spPr>
        <p:txBody>
          <a:bodyPr anchor="ctr"/>
          <a:lstStyle>
            <a:lvl1pPr marL="0" indent="0" algn="l">
              <a:lnSpc>
                <a:spcPct val="110000"/>
              </a:lnSpc>
              <a:buNone/>
              <a:defRPr sz="2800" baseline="0">
                <a:solidFill>
                  <a:srgbClr val="FFFFFF"/>
                </a:solidFill>
                <a:latin typeface="+mn-lt"/>
                <a:sym typeface="Trebuchet MS" panose="020B0603020202020204" pitchFamily="34" charset="0"/>
              </a:defRPr>
            </a:lvl1pPr>
            <a:lvl2pPr marL="457181" indent="0" algn="ctr">
              <a:buNone/>
              <a:defRPr sz="2000"/>
            </a:lvl2pPr>
            <a:lvl3pPr marL="914361" indent="0" algn="ctr">
              <a:buNone/>
              <a:defRPr sz="1900"/>
            </a:lvl3pPr>
            <a:lvl4pPr marL="1371543" indent="0" algn="ctr">
              <a:buNone/>
              <a:defRPr sz="1600"/>
            </a:lvl4pPr>
            <a:lvl5pPr marL="1828724" indent="0" algn="ctr">
              <a:buNone/>
              <a:defRPr sz="1600"/>
            </a:lvl5pPr>
            <a:lvl6pPr marL="2285905" indent="0" algn="ctr">
              <a:buNone/>
              <a:defRPr sz="1600"/>
            </a:lvl6pPr>
            <a:lvl7pPr marL="2743085" indent="0" algn="ctr">
              <a:buNone/>
              <a:defRPr sz="1600"/>
            </a:lvl7pPr>
            <a:lvl8pPr marL="3200267" indent="0" algn="ctr">
              <a:buNone/>
              <a:defRPr sz="1600"/>
            </a:lvl8pPr>
            <a:lvl9pPr marL="3657448" indent="0" algn="ctr">
              <a:buNone/>
              <a:defRPr sz="1600"/>
            </a:lvl9pPr>
          </a:lstStyle>
          <a:p>
            <a:r>
              <a:rPr lang="en-US" dirty="0"/>
              <a:t>Subtitle in sentence case</a:t>
            </a:r>
          </a:p>
        </p:txBody>
      </p:sp>
      <p:sp>
        <p:nvSpPr>
          <p:cNvPr id="19" name="Freeform 2"/>
          <p:cNvSpPr>
            <a:spLocks/>
          </p:cNvSpPr>
          <p:nvPr userDrawn="1"/>
        </p:nvSpPr>
        <p:spPr bwMode="auto">
          <a:xfrm>
            <a:off x="47" y="1"/>
            <a:ext cx="12188825" cy="2400300"/>
          </a:xfrm>
          <a:custGeom>
            <a:avLst/>
            <a:gdLst>
              <a:gd name="T0" fmla="*/ 0 w 5760"/>
              <a:gd name="T1" fmla="*/ 0 h 1512"/>
              <a:gd name="T2" fmla="*/ 0 w 5760"/>
              <a:gd name="T3" fmla="*/ 2147483647 h 1512"/>
              <a:gd name="T4" fmla="*/ 2147483647 w 5760"/>
              <a:gd name="T5" fmla="*/ 2147483647 h 1512"/>
              <a:gd name="T6" fmla="*/ 2147483647 w 5760"/>
              <a:gd name="T7" fmla="*/ 2147483647 h 1512"/>
              <a:gd name="T8" fmla="*/ 2147483647 w 5760"/>
              <a:gd name="T9" fmla="*/ 2147483647 h 1512"/>
              <a:gd name="T10" fmla="*/ 2147483647 w 5760"/>
              <a:gd name="T11" fmla="*/ 2147483647 h 1512"/>
              <a:gd name="T12" fmla="*/ 2147483647 w 5760"/>
              <a:gd name="T13" fmla="*/ 0 h 1512"/>
              <a:gd name="T14" fmla="*/ 0 w 5760"/>
              <a:gd name="T15" fmla="*/ 0 h 15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60" h="1512">
                <a:moveTo>
                  <a:pt x="0" y="0"/>
                </a:moveTo>
                <a:lnTo>
                  <a:pt x="0" y="1368"/>
                </a:lnTo>
                <a:lnTo>
                  <a:pt x="1008" y="1368"/>
                </a:lnTo>
                <a:lnTo>
                  <a:pt x="1152" y="1512"/>
                </a:lnTo>
                <a:lnTo>
                  <a:pt x="1296" y="1368"/>
                </a:lnTo>
                <a:lnTo>
                  <a:pt x="5760" y="1368"/>
                </a:lnTo>
                <a:lnTo>
                  <a:pt x="5760" y="0"/>
                </a:lnTo>
                <a:lnTo>
                  <a:pt x="0" y="0"/>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3" tIns="45703" rIns="91403" bIns="45703"/>
          <a:lstStyle/>
          <a:p>
            <a:pPr fontAlgn="auto">
              <a:spcBef>
                <a:spcPts val="0"/>
              </a:spcBef>
              <a:spcAft>
                <a:spcPts val="0"/>
              </a:spcAft>
              <a:buClrTx/>
            </a:pPr>
            <a:endParaRPr lang="en-GB" sz="1900" b="0" kern="1200" dirty="0">
              <a:solidFill>
                <a:srgbClr val="1F497D"/>
              </a:solidFill>
            </a:endParaRPr>
          </a:p>
        </p:txBody>
      </p:sp>
      <p:pic>
        <p:nvPicPr>
          <p:cNvPr id="28" name="Picture 10" descr="National_Grid_logo_blue"/>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707315" y="419100"/>
            <a:ext cx="185307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p:cNvSpPr>
            <a:spLocks noGrp="1"/>
          </p:cNvSpPr>
          <p:nvPr>
            <p:ph type="ctrTitle" hasCustomPrompt="1"/>
          </p:nvPr>
        </p:nvSpPr>
        <p:spPr bwMode="ltGray">
          <a:xfrm>
            <a:off x="628489" y="1189515"/>
            <a:ext cx="10931852" cy="572464"/>
          </a:xfrm>
          <a:prstGeom prst="rect">
            <a:avLst/>
          </a:prstGeom>
        </p:spPr>
        <p:txBody>
          <a:bodyPr wrap="square" anchor="b">
            <a:spAutoFit/>
          </a:bodyPr>
          <a:lstStyle>
            <a:lvl1pPr algn="l">
              <a:lnSpc>
                <a:spcPct val="93000"/>
              </a:lnSpc>
              <a:defRPr sz="4000" baseline="0">
                <a:solidFill>
                  <a:srgbClr val="0079C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1920476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8301526" y="1416057"/>
            <a:ext cx="3435304" cy="4605867"/>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431929" y="1416669"/>
            <a:ext cx="3455419"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4367662" y="1416669"/>
            <a:ext cx="3455100"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646024" y="6315439"/>
            <a:ext cx="9591388" cy="230832"/>
          </a:xfrm>
        </p:spPr>
        <p:txBody>
          <a:bodyPr/>
          <a:lstStyle>
            <a:lvl1pPr>
              <a:defRPr b="0"/>
            </a:lvl1pPr>
          </a:lstStyle>
          <a:p>
            <a:pPr>
              <a:buClr>
                <a:srgbClr val="55555A"/>
              </a:buClr>
              <a:tabLst>
                <a:tab pos="1318399" algn="l"/>
              </a:tabLst>
            </a:pPr>
            <a:endParaRPr lang="fr-FR" dirty="0">
              <a:solidFill>
                <a:srgbClr val="00148C"/>
              </a:solidFill>
            </a:endParaRPr>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12272075" y="3"/>
            <a:ext cx="2705610" cy="2781138"/>
            <a:chOff x="3528102" y="847657"/>
            <a:chExt cx="2029736" cy="2085853"/>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8936" fontAlgn="auto">
                  <a:spcBef>
                    <a:spcPts val="0"/>
                  </a:spcBef>
                  <a:spcAft>
                    <a:spcPts val="364"/>
                  </a:spcAft>
                  <a:buClrTx/>
                  <a:defRPr/>
                </a:pPr>
                <a:endParaRPr lang="en-GB" sz="800" b="0" kern="1200" dirty="0">
                  <a:solidFill>
                    <a:prstClr val="black"/>
                  </a:solidFill>
                  <a:latin typeface="Calibri" panose="020F0502020204030204"/>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12272080" y="2853778"/>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776738407"/>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buClr>
                <a:srgbClr val="55555A"/>
              </a:buClr>
              <a:tabLst>
                <a:tab pos="1318399" algn="l"/>
              </a:tabLst>
            </a:pPr>
            <a:endParaRPr lang="fr-FR" dirty="0">
              <a:solidFill>
                <a:srgbClr val="00148C"/>
              </a:solidFill>
            </a:endParaRP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430303" y="1424522"/>
            <a:ext cx="7390903" cy="2503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12272075" y="3"/>
            <a:ext cx="2705610" cy="2781138"/>
            <a:chOff x="3528102" y="847657"/>
            <a:chExt cx="2029736" cy="2085853"/>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8936" fontAlgn="auto">
                  <a:spcBef>
                    <a:spcPts val="0"/>
                  </a:spcBef>
                  <a:spcAft>
                    <a:spcPts val="364"/>
                  </a:spcAft>
                  <a:buClrTx/>
                  <a:defRPr/>
                </a:pPr>
                <a:endParaRPr lang="en-GB" sz="800" b="0" kern="1200" dirty="0">
                  <a:solidFill>
                    <a:prstClr val="black"/>
                  </a:solidFill>
                  <a:latin typeface="Calibri" panose="020F0502020204030204"/>
                </a:endParaRPr>
              </a:p>
            </p:txBody>
          </p:sp>
        </p:grpSp>
      </p:grpSp>
    </p:spTree>
    <p:extLst>
      <p:ext uri="{BB962C8B-B14F-4D97-AF65-F5344CB8AC3E}">
        <p14:creationId xmlns:p14="http://schemas.microsoft.com/office/powerpoint/2010/main" val="397161753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1688" y="1416670"/>
            <a:ext cx="11325050" cy="4605251"/>
          </a:xfrm>
          <a:prstGeom prst="rect">
            <a:avLst/>
          </a:prstGeom>
        </p:spPr>
        <p:txBody>
          <a:bodyPr>
            <a:noAutofit/>
          </a:bodyPr>
          <a:lstStyle>
            <a:lvl1pPr>
              <a:defRPr>
                <a:solidFill>
                  <a:schemeClr val="accent1"/>
                </a:solidFill>
              </a:defRPr>
            </a:lvl1pPr>
          </a:lstStyle>
          <a:p>
            <a:r>
              <a:rPr lang="en-GB" dirty="0"/>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646024" y="6315439"/>
            <a:ext cx="9591388" cy="230832"/>
          </a:xfrm>
        </p:spPr>
        <p:txBody>
          <a:bodyPr/>
          <a:lstStyle>
            <a:lvl1pPr>
              <a:defRPr b="0"/>
            </a:lvl1pPr>
          </a:lstStyle>
          <a:p>
            <a:pPr>
              <a:buClr>
                <a:srgbClr val="55555A"/>
              </a:buClr>
              <a:tabLst>
                <a:tab pos="1318399" algn="l"/>
              </a:tabLst>
            </a:pPr>
            <a:endParaRPr lang="fr-FR" dirty="0">
              <a:solidFill>
                <a:srgbClr val="00148C"/>
              </a:solidFill>
            </a:endParaRPr>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12272075" y="3"/>
            <a:ext cx="2705610" cy="1328024"/>
          </a:xfrm>
          <a:prstGeom prst="rect">
            <a:avLst/>
          </a:prstGeom>
          <a:solidFill>
            <a:sysClr val="window" lastClr="FFFFFF">
              <a:lumMod val="95000"/>
            </a:sysClr>
          </a:solidFill>
          <a:ln w="6350" cap="flat" cmpd="sng" algn="ctr">
            <a:noFill/>
            <a:prstDash val="solid"/>
            <a:miter lim="800000"/>
          </a:ln>
          <a:effectLst/>
        </p:spPr>
        <p:txBody>
          <a:bodyPr wrap="square" lIns="47990" tIns="47990" rIns="47990" bIns="47990" rtlCol="0" anchor="t" anchorCtr="0">
            <a:spAutoFit/>
          </a:bodyPr>
          <a:lstStyle/>
          <a:p>
            <a:pPr marL="0" lvl="2" indent="0" defTabSz="1218936" fontAlgn="auto">
              <a:spcBef>
                <a:spcPts val="0"/>
              </a:spcBef>
              <a:spcAft>
                <a:spcPts val="0"/>
              </a:spcAft>
              <a:buClr>
                <a:srgbClr val="4472C4"/>
              </a:buClr>
              <a:buFont typeface="Arial" panose="020B0604020202020204" pitchFamily="34" charset="0"/>
              <a:buNone/>
              <a:defRPr/>
            </a:pPr>
            <a:r>
              <a:rPr lang="en-GB" sz="800" b="1" kern="1200" dirty="0">
                <a:solidFill>
                  <a:prstClr val="black"/>
                </a:solidFill>
                <a:latin typeface="Calibri" panose="020F0502020204030204"/>
                <a:cs typeface="Arial" panose="020B0604020202020204" pitchFamily="34" charset="0"/>
              </a:rPr>
              <a:t>Insert a chart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chart icon and select the chart you require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On the Insert tab choose ‘Chart’ and from the available options choose the type of chart you require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Format the chart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the chart title text box</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source and notes</a:t>
            </a:r>
          </a:p>
          <a:p>
            <a:pPr marL="0" lvl="2" indent="0" defTabSz="1218936" fontAlgn="auto">
              <a:spcBef>
                <a:spcPts val="0"/>
              </a:spcBef>
              <a:spcAft>
                <a:spcPts val="0"/>
              </a:spcAft>
              <a:buClr>
                <a:srgbClr val="4472C4"/>
              </a:buClr>
              <a:buFont typeface="Arial" panose="020B0604020202020204" pitchFamily="34" charset="0"/>
              <a:buNone/>
              <a:defRPr/>
            </a:pPr>
            <a:r>
              <a:rPr lang="en-US" sz="800" b="1" kern="1200" dirty="0">
                <a:solidFill>
                  <a:prstClr val="black"/>
                </a:solidFill>
                <a:latin typeface="Calibri" panose="020F0502020204030204"/>
                <a:cs typeface="Arial" panose="020B0604020202020204" pitchFamily="34" charset="0"/>
              </a:rPr>
              <a:t>Update existing chart</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existing chart and delete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steps for inserting a chart above</a:t>
            </a:r>
            <a:endParaRPr lang="en-GB" sz="800" kern="120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113181790"/>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89" y="1411823"/>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89"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02"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0"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9" y="277363"/>
            <a:ext cx="2314689" cy="685356"/>
          </a:xfrm>
          <a:prstGeom prst="rect">
            <a:avLst/>
          </a:prstGeom>
        </p:spPr>
      </p:pic>
    </p:spTree>
    <p:extLst>
      <p:ext uri="{BB962C8B-B14F-4D97-AF65-F5344CB8AC3E}">
        <p14:creationId xmlns:p14="http://schemas.microsoft.com/office/powerpoint/2010/main" val="373625077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89" y="1411823"/>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89"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02"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6" name="Round Diagonal Corner Rectangle 4">
            <a:extLst>
              <a:ext uri="{FF2B5EF4-FFF2-40B4-BE49-F238E27FC236}">
                <a16:creationId xmlns:a16="http://schemas.microsoft.com/office/drawing/2014/main" id="{A8CD0164-38F9-45E8-BBCE-ACF9D4084AC5}"/>
              </a:ext>
            </a:extLst>
          </p:cNvPr>
          <p:cNvSpPr/>
          <p:nvPr userDrawn="1"/>
        </p:nvSpPr>
        <p:spPr>
          <a:xfrm>
            <a:off x="12272080"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25" name="Graphic 24">
            <a:extLst>
              <a:ext uri="{FF2B5EF4-FFF2-40B4-BE49-F238E27FC236}">
                <a16:creationId xmlns:a16="http://schemas.microsoft.com/office/drawing/2014/main" id="{D45BF049-76A9-444A-BE2F-250E57294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9" y="277363"/>
            <a:ext cx="2314689" cy="685356"/>
          </a:xfrm>
          <a:prstGeom prst="rect">
            <a:avLst/>
          </a:prstGeom>
        </p:spPr>
      </p:pic>
    </p:spTree>
    <p:extLst>
      <p:ext uri="{BB962C8B-B14F-4D97-AF65-F5344CB8AC3E}">
        <p14:creationId xmlns:p14="http://schemas.microsoft.com/office/powerpoint/2010/main" val="3019514363"/>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89" y="1411823"/>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89"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02"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0"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1" name="Picture 10"/>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08"/>
            <a:ext cx="2062572" cy="610599"/>
          </a:xfrm>
          <a:prstGeom prst="rect">
            <a:avLst/>
          </a:prstGeom>
        </p:spPr>
      </p:pic>
    </p:spTree>
    <p:extLst>
      <p:ext uri="{BB962C8B-B14F-4D97-AF65-F5344CB8AC3E}">
        <p14:creationId xmlns:p14="http://schemas.microsoft.com/office/powerpoint/2010/main" val="419667898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89" y="1411823"/>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89"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02"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7EF46B65-58C7-4BF4-B402-D21DCC45562C}"/>
              </a:ext>
            </a:extLst>
          </p:cNvPr>
          <p:cNvSpPr/>
          <p:nvPr userDrawn="1"/>
        </p:nvSpPr>
        <p:spPr>
          <a:xfrm>
            <a:off x="12272080"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8" y="277367"/>
            <a:ext cx="1537209" cy="685355"/>
          </a:xfrm>
          <a:prstGeom prst="rect">
            <a:avLst/>
          </a:prstGeom>
        </p:spPr>
      </p:pic>
    </p:spTree>
    <p:extLst>
      <p:ext uri="{BB962C8B-B14F-4D97-AF65-F5344CB8AC3E}">
        <p14:creationId xmlns:p14="http://schemas.microsoft.com/office/powerpoint/2010/main" val="1827306892"/>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56"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77"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0"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9" y="277363"/>
            <a:ext cx="2314689" cy="685356"/>
          </a:xfrm>
          <a:prstGeom prst="rect">
            <a:avLst/>
          </a:prstGeom>
        </p:spPr>
      </p:pic>
    </p:spTree>
    <p:extLst>
      <p:ext uri="{BB962C8B-B14F-4D97-AF65-F5344CB8AC3E}">
        <p14:creationId xmlns:p14="http://schemas.microsoft.com/office/powerpoint/2010/main" val="428470440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56"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77"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9" name="Round Diagonal Corner Rectangle 4">
            <a:extLst>
              <a:ext uri="{FF2B5EF4-FFF2-40B4-BE49-F238E27FC236}">
                <a16:creationId xmlns:a16="http://schemas.microsoft.com/office/drawing/2014/main" id="{DE53115C-105A-4CE7-BEF2-2D7D7A9604F8}"/>
              </a:ext>
            </a:extLst>
          </p:cNvPr>
          <p:cNvSpPr/>
          <p:nvPr userDrawn="1"/>
        </p:nvSpPr>
        <p:spPr>
          <a:xfrm>
            <a:off x="12272080"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9" y="277363"/>
            <a:ext cx="2314689" cy="685356"/>
          </a:xfrm>
          <a:prstGeom prst="rect">
            <a:avLst/>
          </a:prstGeom>
        </p:spPr>
      </p:pic>
    </p:spTree>
    <p:extLst>
      <p:ext uri="{BB962C8B-B14F-4D97-AF65-F5344CB8AC3E}">
        <p14:creationId xmlns:p14="http://schemas.microsoft.com/office/powerpoint/2010/main" val="3897368242"/>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56"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77"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0"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0" name="Picture 9"/>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08"/>
            <a:ext cx="2062572" cy="610599"/>
          </a:xfrm>
          <a:prstGeom prst="rect">
            <a:avLst/>
          </a:prstGeom>
        </p:spPr>
      </p:pic>
    </p:spTree>
    <p:extLst>
      <p:ext uri="{BB962C8B-B14F-4D97-AF65-F5344CB8AC3E}">
        <p14:creationId xmlns:p14="http://schemas.microsoft.com/office/powerpoint/2010/main" val="90705957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4925" y="6389664"/>
            <a:ext cx="1481665" cy="169277"/>
          </a:xfrm>
          <a:prstGeom prst="rect">
            <a:avLst/>
          </a:prstGeom>
        </p:spPr>
        <p:txBody>
          <a:bodyPr/>
          <a:lstStyle>
            <a:lvl1pPr>
              <a:defRPr>
                <a:latin typeface="+mn-lt"/>
                <a:sym typeface="Trebuchet MS" panose="020B0603020202020204" pitchFamily="34" charset="0"/>
              </a:defRPr>
            </a:lvl1pPr>
          </a:lstStyle>
          <a:p>
            <a:fld id="{8726E60D-D9FE-3643-8B33-9D95CC4A455C}" type="datetime1">
              <a:rPr lang="en-US" smtClean="0">
                <a:solidFill>
                  <a:prstClr val="white">
                    <a:lumMod val="50000"/>
                  </a:prstClr>
                </a:solidFill>
              </a:rPr>
              <a:t>2/15/2024</a:t>
            </a:fld>
            <a:endParaRPr lang="en-US" dirty="0">
              <a:solidFill>
                <a:prstClr val="white">
                  <a:lumMod val="50000"/>
                </a:prstClr>
              </a:solidFill>
            </a:endParaRPr>
          </a:p>
        </p:txBody>
      </p:sp>
      <p:sp>
        <p:nvSpPr>
          <p:cNvPr id="7"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6"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
        <p:nvSpPr>
          <p:cNvPr id="5" name="Title 4"/>
          <p:cNvSpPr>
            <a:spLocks noGrp="1"/>
          </p:cNvSpPr>
          <p:nvPr>
            <p:ph type="title" hasCustomPrompt="1"/>
          </p:nvPr>
        </p:nvSpPr>
        <p:spPr>
          <a:xfrm>
            <a:off x="629882" y="622801"/>
            <a:ext cx="10930353" cy="480132"/>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5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1789263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337910" y="6371248"/>
            <a:ext cx="850918" cy="486833"/>
          </a:xfrm>
          <a:prstGeom prst="rect">
            <a:avLst/>
          </a:prstGeom>
        </p:spPr>
        <p:txBody>
          <a:bodyPr lIns="121893" tIns="60947" rIns="121893" bIns="60947"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srgbClr val="55555A"/>
              </a:buClr>
            </a:pPr>
            <a:fld id="{C765D33F-A874-457A-8BB6-233806FE7182}" type="slidenum">
              <a:rPr sz="800">
                <a:solidFill>
                  <a:srgbClr val="55555A"/>
                </a:solidFill>
              </a:rPr>
              <a:pPr>
                <a:buClr>
                  <a:srgbClr val="55555A"/>
                </a:buClr>
              </a:pPr>
              <a:t>‹#›</a:t>
            </a:fld>
            <a:endParaRPr sz="800" dirty="0">
              <a:solidFill>
                <a:srgbClr val="55555A"/>
              </a:solidFill>
            </a:endParaRPr>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806009" y="2735713"/>
            <a:ext cx="6576887" cy="1386576"/>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grpSp>
    </p:spTree>
    <p:extLst>
      <p:ext uri="{BB962C8B-B14F-4D97-AF65-F5344CB8AC3E}">
        <p14:creationId xmlns:p14="http://schemas.microsoft.com/office/powerpoint/2010/main" val="3160076700"/>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Cover">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4984479-1823-4BDB-AAA8-6F7D67888FD9}"/>
              </a:ext>
            </a:extLst>
          </p:cNvPr>
          <p:cNvSpPr>
            <a:spLocks noGrp="1" noChangeAspect="1"/>
          </p:cNvSpPr>
          <p:nvPr>
            <p:ph type="pic" sz="quarter" idx="11" hasCustomPrompt="1"/>
          </p:nvPr>
        </p:nvSpPr>
        <p:spPr bwMode="gray">
          <a:xfrm>
            <a:off x="5187522"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4" name="Picture Placeholder 12">
            <a:extLst>
              <a:ext uri="{FF2B5EF4-FFF2-40B4-BE49-F238E27FC236}">
                <a16:creationId xmlns:a16="http://schemas.microsoft.com/office/drawing/2014/main" id="{8BD2EEFA-8252-4979-8B48-D13EEB8A4E19}"/>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5" name="Picture Placeholder 12">
            <a:extLst>
              <a:ext uri="{FF2B5EF4-FFF2-40B4-BE49-F238E27FC236}">
                <a16:creationId xmlns:a16="http://schemas.microsoft.com/office/drawing/2014/main" id="{4A49F27C-7E3B-4D20-B431-E1FC318DDF6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68" y="6178549"/>
            <a:ext cx="1880609" cy="386768"/>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440208"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208"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0" name="Round Diagonal Corner Rectangle 4">
            <a:extLst>
              <a:ext uri="{FF2B5EF4-FFF2-40B4-BE49-F238E27FC236}">
                <a16:creationId xmlns:a16="http://schemas.microsoft.com/office/drawing/2014/main" id="{16DC8360-D4F7-405A-BF06-04DDCFD5DEFE}"/>
              </a:ext>
            </a:extLst>
          </p:cNvPr>
          <p:cNvSpPr/>
          <p:nvPr userDrawn="1"/>
        </p:nvSpPr>
        <p:spPr>
          <a:xfrm>
            <a:off x="12272099"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601126968"/>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a:xfrm>
            <a:off x="9674930" y="6405036"/>
            <a:ext cx="1481665"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pPr>
              <a:buClr>
                <a:srgbClr val="000000"/>
              </a:buClr>
            </a:pPr>
            <a:fld id="{E3FB0C62-76E8-9A4E-B740-D2DDCDE8392D}" type="datetime1">
              <a:rPr lang="en-US" smtClean="0">
                <a:solidFill>
                  <a:prstClr val="white">
                    <a:lumMod val="50000"/>
                  </a:prstClr>
                </a:solidFill>
              </a:rPr>
              <a:t>2/15/2024</a:t>
            </a:fld>
            <a:endParaRPr lang="en-US" dirty="0">
              <a:solidFill>
                <a:prstClr val="white">
                  <a:lumMod val="50000"/>
                </a:prstClr>
              </a:solidFill>
            </a:endParaRPr>
          </a:p>
        </p:txBody>
      </p:sp>
      <p:sp>
        <p:nvSpPr>
          <p:cNvPr id="7" name="Copyright" hidden="1"/>
          <p:cNvSpPr txBox="1"/>
          <p:nvPr userDrawn="1"/>
        </p:nvSpPr>
        <p:spPr>
          <a:xfrm rot="16200000">
            <a:off x="9483812"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8" name="Title 7"/>
          <p:cNvSpPr>
            <a:spLocks noGrp="1"/>
          </p:cNvSpPr>
          <p:nvPr>
            <p:ph type="title" hasCustomPrompt="1"/>
          </p:nvPr>
        </p:nvSpPr>
        <p:spPr>
          <a:xfrm>
            <a:off x="629887" y="622903"/>
            <a:ext cx="10930503" cy="332399"/>
          </a:xfrm>
        </p:spPr>
        <p:txBody>
          <a:bodyPr/>
          <a:lstStyle>
            <a:lvl1pPr>
              <a:defRPr>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10558212" y="5117937"/>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3597870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2154" y="1594"/>
          <a:ext cx="2115"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7" name="Object 6" hidden="1"/>
                      <p:cNvPicPr/>
                      <p:nvPr/>
                    </p:nvPicPr>
                    <p:blipFill>
                      <a:blip r:embed="rId4"/>
                      <a:stretch>
                        <a:fillRect/>
                      </a:stretch>
                    </p:blipFill>
                    <p:spPr>
                      <a:xfrm>
                        <a:off x="2154" y="1594"/>
                        <a:ext cx="2115"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30262" y="1411819"/>
            <a:ext cx="11328302" cy="2482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441" y="6245292"/>
            <a:ext cx="2844059" cy="476251"/>
          </a:xfrm>
          <a:prstGeom prst="rect">
            <a:avLst/>
          </a:prstGeom>
          <a:ln/>
        </p:spPr>
        <p:txBody>
          <a:bodyPr lIns="121893" tIns="60947" rIns="121893" bIns="60947"/>
          <a:lstStyle>
            <a:lvl1pPr>
              <a:defRPr/>
            </a:lvl1pPr>
          </a:lstStyle>
          <a:p>
            <a:pPr>
              <a:buClr>
                <a:srgbClr val="55555A"/>
              </a:buClr>
              <a:defRPr/>
            </a:pPr>
            <a:fld id="{F1CB72C1-7619-EA4A-AEE5-77B34A0E29A9}" type="datetime1">
              <a:rPr lang="en-US" smtClean="0">
                <a:solidFill>
                  <a:prstClr val="black"/>
                </a:solidFill>
              </a:rPr>
              <a:t>2/15/2024</a:t>
            </a:fld>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55555A"/>
              </a:buClr>
              <a:defRPr/>
            </a:pPr>
            <a:endParaRPr lang="en-US" dirty="0">
              <a:solidFill>
                <a:prstClr val="black"/>
              </a:solidFill>
            </a:endParaRPr>
          </a:p>
        </p:txBody>
      </p:sp>
      <p:sp>
        <p:nvSpPr>
          <p:cNvPr id="6" name="Rectangle 6"/>
          <p:cNvSpPr>
            <a:spLocks noGrp="1" noChangeArrowheads="1"/>
          </p:cNvSpPr>
          <p:nvPr>
            <p:ph type="sldNum" sz="quarter" idx="12"/>
          </p:nvPr>
        </p:nvSpPr>
        <p:spPr>
          <a:xfrm>
            <a:off x="9040045" y="6381818"/>
            <a:ext cx="2844059" cy="361951"/>
          </a:xfrm>
          <a:prstGeom prst="rect">
            <a:avLst/>
          </a:prstGeom>
          <a:ln/>
        </p:spPr>
        <p:txBody>
          <a:bodyPr lIns="121893" tIns="60947" rIns="121893" bIns="60947"/>
          <a:lstStyle>
            <a:lvl1pPr>
              <a:defRPr/>
            </a:lvl1pPr>
          </a:lstStyle>
          <a:p>
            <a:pPr>
              <a:buClr>
                <a:srgbClr val="55555A"/>
              </a:buClr>
              <a:defRPr/>
            </a:pPr>
            <a:fld id="{54FDC8B0-F10D-4122-9659-E43FA37EAE7E}" type="slidenum">
              <a:rPr lang="en-US">
                <a:solidFill>
                  <a:prstClr val="black"/>
                </a:solidFill>
              </a:rPr>
              <a:pPr>
                <a:buClr>
                  <a:srgbClr val="55555A"/>
                </a:buClr>
                <a:defRPr/>
              </a:pPr>
              <a:t>‹#›</a:t>
            </a:fld>
            <a:endParaRPr lang="en-US" dirty="0">
              <a:solidFill>
                <a:prstClr val="black"/>
              </a:solidFill>
            </a:endParaRPr>
          </a:p>
        </p:txBody>
      </p:sp>
    </p:spTree>
    <p:extLst>
      <p:ext uri="{BB962C8B-B14F-4D97-AF65-F5344CB8AC3E}">
        <p14:creationId xmlns:p14="http://schemas.microsoft.com/office/powerpoint/2010/main" val="15588812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buClr>
                <a:prstClr val="black"/>
              </a:buClr>
              <a:tabLst>
                <a:tab pos="1318399" algn="l"/>
              </a:tabLst>
            </a:pPr>
            <a:endParaRPr lang="fr-FR" dirty="0">
              <a:solidFill>
                <a:srgbClr val="0F6FC6"/>
              </a:solidFill>
            </a:endParaRPr>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4803597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8301526" y="1416057"/>
            <a:ext cx="3435304" cy="4605867"/>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431936" y="1416669"/>
            <a:ext cx="3455419"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4367662" y="1416669"/>
            <a:ext cx="3455100"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646024" y="6315439"/>
            <a:ext cx="9591388" cy="230832"/>
          </a:xfrm>
        </p:spPr>
        <p:txBody>
          <a:bodyPr/>
          <a:lstStyle>
            <a:lvl1pPr>
              <a:defRPr b="0"/>
            </a:lvl1pPr>
          </a:lstStyle>
          <a:p>
            <a:pPr>
              <a:buClr>
                <a:prstClr val="black"/>
              </a:buClr>
              <a:tabLst>
                <a:tab pos="1318399" algn="l"/>
              </a:tabLst>
            </a:pPr>
            <a:endParaRPr lang="fr-FR" dirty="0">
              <a:solidFill>
                <a:srgbClr val="0F6FC6"/>
              </a:solidFill>
            </a:endParaRPr>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12272082" y="3"/>
            <a:ext cx="2705610" cy="2781138"/>
            <a:chOff x="3528102" y="847657"/>
            <a:chExt cx="2029736" cy="2085853"/>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8936" fontAlgn="auto">
                  <a:spcBef>
                    <a:spcPts val="0"/>
                  </a:spcBef>
                  <a:spcAft>
                    <a:spcPts val="364"/>
                  </a:spcAft>
                  <a:buClrTx/>
                  <a:defRPr/>
                </a:pPr>
                <a:endParaRPr lang="en-GB" sz="800" b="0" kern="1200" dirty="0">
                  <a:solidFill>
                    <a:prstClr val="black"/>
                  </a:solidFill>
                  <a:latin typeface="Calibri" panose="020F0502020204030204"/>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12272087" y="2853778"/>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3560400497"/>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buClr>
                <a:prstClr val="black"/>
              </a:buClr>
              <a:tabLst>
                <a:tab pos="1318399" algn="l"/>
              </a:tabLst>
            </a:pPr>
            <a:endParaRPr lang="fr-FR" dirty="0">
              <a:solidFill>
                <a:srgbClr val="0F6FC6"/>
              </a:solidFill>
            </a:endParaRP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430310" y="1424525"/>
            <a:ext cx="7390903" cy="2503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12272082" y="3"/>
            <a:ext cx="2705610" cy="2781138"/>
            <a:chOff x="3528102" y="847657"/>
            <a:chExt cx="2029736" cy="2085853"/>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8936" fontAlgn="auto">
                  <a:spcBef>
                    <a:spcPts val="0"/>
                  </a:spcBef>
                  <a:spcAft>
                    <a:spcPts val="364"/>
                  </a:spcAft>
                  <a:buClrTx/>
                  <a:defRPr/>
                </a:pPr>
                <a:endParaRPr lang="en-GB" sz="800" b="0" kern="1200" dirty="0">
                  <a:solidFill>
                    <a:prstClr val="black"/>
                  </a:solidFill>
                  <a:latin typeface="Calibri" panose="020F0502020204030204"/>
                </a:endParaRPr>
              </a:p>
            </p:txBody>
          </p:sp>
        </p:grpSp>
      </p:grpSp>
    </p:spTree>
    <p:extLst>
      <p:ext uri="{BB962C8B-B14F-4D97-AF65-F5344CB8AC3E}">
        <p14:creationId xmlns:p14="http://schemas.microsoft.com/office/powerpoint/2010/main" val="43140838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1688" y="1416670"/>
            <a:ext cx="11325050" cy="4605251"/>
          </a:xfrm>
          <a:prstGeom prst="rect">
            <a:avLst/>
          </a:prstGeom>
        </p:spPr>
        <p:txBody>
          <a:bodyPr>
            <a:noAutofit/>
          </a:bodyPr>
          <a:lstStyle>
            <a:lvl1pPr>
              <a:defRPr>
                <a:solidFill>
                  <a:schemeClr val="accent1"/>
                </a:solidFill>
              </a:defRPr>
            </a:lvl1pPr>
          </a:lstStyle>
          <a:p>
            <a:r>
              <a:rPr lang="en-GB" dirty="0"/>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646024" y="6315439"/>
            <a:ext cx="9591388" cy="230832"/>
          </a:xfrm>
        </p:spPr>
        <p:txBody>
          <a:bodyPr/>
          <a:lstStyle>
            <a:lvl1pPr>
              <a:defRPr b="0"/>
            </a:lvl1pPr>
          </a:lstStyle>
          <a:p>
            <a:pPr>
              <a:buClr>
                <a:prstClr val="black"/>
              </a:buClr>
              <a:tabLst>
                <a:tab pos="1318399" algn="l"/>
              </a:tabLst>
            </a:pPr>
            <a:endParaRPr lang="fr-FR" dirty="0">
              <a:solidFill>
                <a:srgbClr val="0F6FC6"/>
              </a:solidFill>
            </a:endParaRPr>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12272082" y="3"/>
            <a:ext cx="2705610" cy="1328024"/>
          </a:xfrm>
          <a:prstGeom prst="rect">
            <a:avLst/>
          </a:prstGeom>
          <a:solidFill>
            <a:sysClr val="window" lastClr="FFFFFF">
              <a:lumMod val="95000"/>
            </a:sysClr>
          </a:solidFill>
          <a:ln w="6350" cap="flat" cmpd="sng" algn="ctr">
            <a:noFill/>
            <a:prstDash val="solid"/>
            <a:miter lim="800000"/>
          </a:ln>
          <a:effectLst/>
        </p:spPr>
        <p:txBody>
          <a:bodyPr wrap="square" lIns="47990" tIns="47990" rIns="47990" bIns="47990" rtlCol="0" anchor="t" anchorCtr="0">
            <a:spAutoFit/>
          </a:bodyPr>
          <a:lstStyle/>
          <a:p>
            <a:pPr marL="0" lvl="2" indent="0" defTabSz="1218936" fontAlgn="auto">
              <a:spcBef>
                <a:spcPts val="0"/>
              </a:spcBef>
              <a:spcAft>
                <a:spcPts val="0"/>
              </a:spcAft>
              <a:buClr>
                <a:srgbClr val="4472C4"/>
              </a:buClr>
              <a:buFont typeface="Arial" panose="020B0604020202020204" pitchFamily="34" charset="0"/>
              <a:buNone/>
              <a:defRPr/>
            </a:pPr>
            <a:r>
              <a:rPr lang="en-GB" sz="800" b="1" kern="1200" dirty="0">
                <a:solidFill>
                  <a:prstClr val="black"/>
                </a:solidFill>
                <a:latin typeface="Calibri" panose="020F0502020204030204"/>
                <a:cs typeface="Arial" panose="020B0604020202020204" pitchFamily="34" charset="0"/>
              </a:rPr>
              <a:t>Insert a chart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chart icon and select the chart you require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On the Insert tab choose ‘Chart’ and from the available options choose the type of chart you require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Format the chart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the chart title text box</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source and notes</a:t>
            </a:r>
          </a:p>
          <a:p>
            <a:pPr marL="0" lvl="2" indent="0" defTabSz="1218936" fontAlgn="auto">
              <a:spcBef>
                <a:spcPts val="0"/>
              </a:spcBef>
              <a:spcAft>
                <a:spcPts val="0"/>
              </a:spcAft>
              <a:buClr>
                <a:srgbClr val="4472C4"/>
              </a:buClr>
              <a:buFont typeface="Arial" panose="020B0604020202020204" pitchFamily="34" charset="0"/>
              <a:buNone/>
              <a:defRPr/>
            </a:pPr>
            <a:r>
              <a:rPr lang="en-US" sz="800" b="1" kern="1200" dirty="0">
                <a:solidFill>
                  <a:prstClr val="black"/>
                </a:solidFill>
                <a:latin typeface="Calibri" panose="020F0502020204030204"/>
                <a:cs typeface="Arial" panose="020B0604020202020204" pitchFamily="34" charset="0"/>
              </a:rPr>
              <a:t>Update existing chart</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existing chart and delete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steps for inserting a chart above</a:t>
            </a:r>
            <a:endParaRPr lang="en-GB" sz="800" kern="120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46413570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Cover">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4984479-1823-4BDB-AAA8-6F7D67888FD9}"/>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4" name="Picture Placeholder 12">
            <a:extLst>
              <a:ext uri="{FF2B5EF4-FFF2-40B4-BE49-F238E27FC236}">
                <a16:creationId xmlns:a16="http://schemas.microsoft.com/office/drawing/2014/main" id="{8BD2EEFA-8252-4979-8B48-D13EEB8A4E19}"/>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5" name="Picture Placeholder 12">
            <a:extLst>
              <a:ext uri="{FF2B5EF4-FFF2-40B4-BE49-F238E27FC236}">
                <a16:creationId xmlns:a16="http://schemas.microsoft.com/office/drawing/2014/main" id="{4A49F27C-7E3B-4D20-B431-E1FC318DDF6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0" name="Round Diagonal Corner Rectangle 4">
            <a:extLst>
              <a:ext uri="{FF2B5EF4-FFF2-40B4-BE49-F238E27FC236}">
                <a16:creationId xmlns:a16="http://schemas.microsoft.com/office/drawing/2014/main" id="{16DC8360-D4F7-405A-BF06-04DDCFD5DEFE}"/>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438623372"/>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22449370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45" y="-1309"/>
            <a:ext cx="4693178"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fontAlgn="auto">
              <a:lnSpc>
                <a:spcPct val="90000"/>
              </a:lnSpc>
              <a:spcBef>
                <a:spcPts val="0"/>
              </a:spcBef>
              <a:spcAft>
                <a:spcPts val="1000"/>
              </a:spcAft>
              <a:buClrTx/>
            </a:pPr>
            <a:endParaRPr lang="en-US" sz="1200" b="0" kern="1200" dirty="0">
              <a:solidFill>
                <a:prstClr val="white"/>
              </a:solidFill>
            </a:endParaRPr>
          </a:p>
        </p:txBody>
      </p:sp>
      <p:sp>
        <p:nvSpPr>
          <p:cNvPr id="3" name="Date Placeholder 2"/>
          <p:cNvSpPr>
            <a:spLocks noGrp="1"/>
          </p:cNvSpPr>
          <p:nvPr>
            <p:ph type="dt" sz="half" idx="10"/>
          </p:nvPr>
        </p:nvSpPr>
        <p:spPr>
          <a:xfrm>
            <a:off x="9674925" y="6389664"/>
            <a:ext cx="1481665" cy="169277"/>
          </a:xfrm>
          <a:prstGeom prst="rect">
            <a:avLst/>
          </a:prstGeom>
        </p:spPr>
        <p:txBody>
          <a:bodyPr/>
          <a:lstStyle>
            <a:lvl1pPr>
              <a:defRPr>
                <a:latin typeface="+mn-lt"/>
                <a:sym typeface="Trebuchet MS" panose="020B0603020202020204" pitchFamily="34" charset="0"/>
              </a:defRPr>
            </a:lvl1pPr>
          </a:lstStyle>
          <a:p>
            <a:fld id="{F15CEAEE-EC1E-734A-B319-6C92055C7F0C}" type="datetime1">
              <a:rPr lang="en-US" smtClean="0">
                <a:solidFill>
                  <a:prstClr val="white">
                    <a:lumMod val="50000"/>
                  </a:prstClr>
                </a:solidFill>
              </a:rPr>
              <a:t>2/15/2024</a:t>
            </a:fld>
            <a:endParaRPr lang="en-US" dirty="0">
              <a:solidFill>
                <a:prstClr val="white">
                  <a:lumMod val="50000"/>
                </a:prstClr>
              </a:solidFill>
            </a:endParaRPr>
          </a:p>
        </p:txBody>
      </p:sp>
      <p:sp>
        <p:nvSpPr>
          <p:cNvPr id="7"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9" name="Title 1"/>
          <p:cNvSpPr>
            <a:spLocks noGrp="1"/>
          </p:cNvSpPr>
          <p:nvPr>
            <p:ph type="title" hasCustomPrompt="1"/>
          </p:nvPr>
        </p:nvSpPr>
        <p:spPr bwMode="ltGray">
          <a:xfrm>
            <a:off x="629883" y="1544279"/>
            <a:ext cx="3451501" cy="1495795"/>
          </a:xfrm>
          <a:noFill/>
        </p:spPr>
        <p:txBody>
          <a:bodyPr wrap="square" lIns="0" tIns="0" rIns="320027" bIns="0" anchor="b">
            <a:noAutofit/>
          </a:bodyPr>
          <a:lstStyle>
            <a:lvl1pPr>
              <a:defRPr sz="3200">
                <a:solidFill>
                  <a:schemeClr val="tx2"/>
                </a:solidFill>
                <a:latin typeface="+mj-lt"/>
              </a:defRPr>
            </a:lvl1pPr>
          </a:lstStyle>
          <a:p>
            <a:r>
              <a:rPr lang="en-US" dirty="0"/>
              <a:t>Click to add title</a:t>
            </a:r>
          </a:p>
        </p:txBody>
      </p:sp>
      <p:sp>
        <p:nvSpPr>
          <p:cNvPr id="10"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1734238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6" name="Round Diagonal Corner Rectangle 4">
            <a:extLst>
              <a:ext uri="{FF2B5EF4-FFF2-40B4-BE49-F238E27FC236}">
                <a16:creationId xmlns:a16="http://schemas.microsoft.com/office/drawing/2014/main" id="{A8CD0164-38F9-45E8-BBCE-ACF9D4084AC5}"/>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25" name="Graphic 24">
            <a:extLst>
              <a:ext uri="{FF2B5EF4-FFF2-40B4-BE49-F238E27FC236}">
                <a16:creationId xmlns:a16="http://schemas.microsoft.com/office/drawing/2014/main" id="{D45BF049-76A9-444A-BE2F-250E57294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329676688"/>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1" name="Picture 10"/>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179662916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7EF46B65-58C7-4BF4-B402-D21DCC45562C}"/>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1" y="277367"/>
            <a:ext cx="1537209" cy="685355"/>
          </a:xfrm>
          <a:prstGeom prst="rect">
            <a:avLst/>
          </a:prstGeom>
        </p:spPr>
      </p:pic>
    </p:spTree>
    <p:extLst>
      <p:ext uri="{BB962C8B-B14F-4D97-AF65-F5344CB8AC3E}">
        <p14:creationId xmlns:p14="http://schemas.microsoft.com/office/powerpoint/2010/main" val="3220871758"/>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2688815304"/>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9" name="Round Diagonal Corner Rectangle 4">
            <a:extLst>
              <a:ext uri="{FF2B5EF4-FFF2-40B4-BE49-F238E27FC236}">
                <a16:creationId xmlns:a16="http://schemas.microsoft.com/office/drawing/2014/main" id="{DE53115C-105A-4CE7-BEF2-2D7D7A9604F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4377652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0" name="Picture 9"/>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1952459539"/>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337910" y="6371262"/>
            <a:ext cx="850918" cy="486833"/>
          </a:xfrm>
          <a:prstGeom prst="rect">
            <a:avLst/>
          </a:prstGeom>
        </p:spPr>
        <p:txBody>
          <a:bodyPr lIns="121893" tIns="60947" rIns="121893" bIns="60947"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prstClr val="black"/>
              </a:buClr>
            </a:pPr>
            <a:fld id="{C765D33F-A874-457A-8BB6-233806FE7182}" type="slidenum">
              <a:rPr sz="800">
                <a:solidFill>
                  <a:prstClr val="black"/>
                </a:solidFill>
              </a:rPr>
              <a:pPr>
                <a:buClr>
                  <a:prstClr val="black"/>
                </a:buClr>
              </a:pPr>
              <a:t>‹#›</a:t>
            </a:fld>
            <a:endParaRPr sz="800" dirty="0">
              <a:solidFill>
                <a:prstClr val="black"/>
              </a:solidFill>
            </a:endParaRPr>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806016" y="2735713"/>
            <a:ext cx="6576887" cy="1386576"/>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grpSp>
    </p:spTree>
    <p:extLst>
      <p:ext uri="{BB962C8B-B14F-4D97-AF65-F5344CB8AC3E}">
        <p14:creationId xmlns:p14="http://schemas.microsoft.com/office/powerpoint/2010/main" val="3551839240"/>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2162" y="1594"/>
          <a:ext cx="2115"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7" name="Object 6" hidden="1"/>
                      <p:cNvPicPr/>
                      <p:nvPr/>
                    </p:nvPicPr>
                    <p:blipFill>
                      <a:blip r:embed="rId4"/>
                      <a:stretch>
                        <a:fillRect/>
                      </a:stretch>
                    </p:blipFill>
                    <p:spPr>
                      <a:xfrm>
                        <a:off x="2162" y="1594"/>
                        <a:ext cx="2115"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30262" y="1411819"/>
            <a:ext cx="11328302" cy="2482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441" y="6245306"/>
            <a:ext cx="2844059" cy="476251"/>
          </a:xfrm>
          <a:prstGeom prst="rect">
            <a:avLst/>
          </a:prstGeom>
          <a:ln/>
        </p:spPr>
        <p:txBody>
          <a:bodyPr lIns="121893" tIns="60947" rIns="121893" bIns="60947"/>
          <a:lstStyle>
            <a:lvl1pPr>
              <a:defRPr/>
            </a:lvl1pPr>
          </a:lstStyle>
          <a:p>
            <a:pPr>
              <a:buClr>
                <a:prstClr val="black"/>
              </a:buClr>
              <a:defRPr/>
            </a:pPr>
            <a:fld id="{E0C434DF-DCEB-0043-950B-A08B46BDDD35}" type="datetime1">
              <a:rPr lang="en-US" smtClean="0">
                <a:solidFill>
                  <a:prstClr val="black"/>
                </a:solidFill>
              </a:rPr>
              <a:t>2/15/2024</a:t>
            </a:fld>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buClr>
                <a:prstClr val="black"/>
              </a:buClr>
              <a:defRPr/>
            </a:pPr>
            <a:endParaRPr lang="en-US" dirty="0">
              <a:solidFill>
                <a:prstClr val="black"/>
              </a:solidFill>
            </a:endParaRPr>
          </a:p>
        </p:txBody>
      </p:sp>
      <p:sp>
        <p:nvSpPr>
          <p:cNvPr id="6" name="Rectangle 6"/>
          <p:cNvSpPr>
            <a:spLocks noGrp="1" noChangeArrowheads="1"/>
          </p:cNvSpPr>
          <p:nvPr>
            <p:ph type="sldNum" sz="quarter" idx="12"/>
          </p:nvPr>
        </p:nvSpPr>
        <p:spPr>
          <a:xfrm>
            <a:off x="9040045" y="6381832"/>
            <a:ext cx="2844059" cy="361951"/>
          </a:xfrm>
          <a:prstGeom prst="rect">
            <a:avLst/>
          </a:prstGeom>
          <a:ln/>
        </p:spPr>
        <p:txBody>
          <a:bodyPr lIns="121893" tIns="60947" rIns="121893" bIns="60947"/>
          <a:lstStyle>
            <a:lvl1pPr>
              <a:defRPr/>
            </a:lvl1pPr>
          </a:lstStyle>
          <a:p>
            <a:pPr>
              <a:buClr>
                <a:prstClr val="black"/>
              </a:buClr>
              <a:defRPr/>
            </a:pPr>
            <a:fld id="{54FDC8B0-F10D-4122-9659-E43FA37EAE7E}" type="slidenum">
              <a:rPr lang="en-US">
                <a:solidFill>
                  <a:prstClr val="black"/>
                </a:solidFill>
              </a:rPr>
              <a:pPr>
                <a:buClr>
                  <a:prstClr val="black"/>
                </a:buClr>
                <a:defRPr/>
              </a:pPr>
              <a:t>‹#›</a:t>
            </a:fld>
            <a:endParaRPr lang="en-US" dirty="0">
              <a:solidFill>
                <a:prstClr val="black"/>
              </a:solidFill>
            </a:endParaRPr>
          </a:p>
        </p:txBody>
      </p:sp>
    </p:spTree>
    <p:extLst>
      <p:ext uri="{BB962C8B-B14F-4D97-AF65-F5344CB8AC3E}">
        <p14:creationId xmlns:p14="http://schemas.microsoft.com/office/powerpoint/2010/main" val="14489297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Only - Sc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86" y="2119"/>
          <a:ext cx="2115"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86" y="2119"/>
                        <a:ext cx="2115" cy="211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47618114"/>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buClr>
                <a:srgbClr val="55555A"/>
              </a:buClr>
              <a:tabLst>
                <a:tab pos="1317155" algn="l"/>
              </a:tabLst>
            </a:pPr>
            <a:endParaRPr lang="fr-FR" dirty="0">
              <a:solidFill>
                <a:srgbClr val="00148C"/>
              </a:solidFill>
            </a:endParaRPr>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6558398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447" y="2668050"/>
            <a:ext cx="9617987" cy="3201027"/>
          </a:xfrm>
          <a:prstGeom prst="rect">
            <a:avLst/>
          </a:prstGeom>
          <a:ln w="9525">
            <a:solidFill>
              <a:schemeClr val="bg1"/>
            </a:solidFill>
          </a:ln>
        </p:spPr>
        <p:txBody>
          <a:bodyPr lIns="274308" tIns="274308" rIns="274308" bIns="137155" anchor="b">
            <a:noAutofit/>
          </a:bodyPr>
          <a:lstStyle>
            <a:lvl1pPr marL="0" algn="l" defTabSz="914361" rtl="0" eaLnBrk="1" fontAlgn="auto" latinLnBrk="0" hangingPunct="1">
              <a:lnSpc>
                <a:spcPts val="6000"/>
              </a:lnSpc>
              <a:spcBef>
                <a:spcPts val="0"/>
              </a:spcBef>
              <a:spcAft>
                <a:spcPts val="0"/>
              </a:spcAft>
              <a:defRPr lang="en-US" sz="55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p:cNvSpPr txBox="1"/>
          <p:nvPr/>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3" name="Date Placeholder 2"/>
          <p:cNvSpPr>
            <a:spLocks noGrp="1"/>
          </p:cNvSpPr>
          <p:nvPr>
            <p:ph type="dt" sz="half" idx="10"/>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112E242A-D481-0640-92CF-8C45A31FF5FC}" type="datetime1">
              <a:rPr lang="en-US" smtClean="0">
                <a:solidFill>
                  <a:prstClr val="white"/>
                </a:solidFill>
              </a:rPr>
              <a:t>2/15/2024</a:t>
            </a:fld>
            <a:endParaRPr lang="en-US" dirty="0">
              <a:solidFill>
                <a:prstClr val="white"/>
              </a:solidFill>
            </a:endParaRPr>
          </a:p>
        </p:txBody>
      </p:sp>
      <p:sp>
        <p:nvSpPr>
          <p:cNvPr id="12"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59" name="Rectangle 58"/>
          <p:cNvSpPr/>
          <p:nvPr userDrawn="1"/>
        </p:nvSpPr>
        <p:spPr bwMode="white">
          <a:xfrm>
            <a:off x="1284455" y="1428131"/>
            <a:ext cx="947425"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spcBef>
                <a:spcPts val="0"/>
              </a:spcBef>
              <a:spcAft>
                <a:spcPts val="0"/>
              </a:spcAft>
              <a:buClrTx/>
            </a:pPr>
            <a:endParaRPr lang="en-US" sz="1200" b="0" kern="1200" dirty="0">
              <a:solidFill>
                <a:prstClr val="white"/>
              </a:solidFill>
              <a:sym typeface="Trebuchet MS" panose="020B0603020202020204" pitchFamily="34" charset="0"/>
            </a:endParaRPr>
          </a:p>
        </p:txBody>
      </p:sp>
      <p:sp>
        <p:nvSpPr>
          <p:cNvPr id="9"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spTree>
    <p:extLst>
      <p:ext uri="{BB962C8B-B14F-4D97-AF65-F5344CB8AC3E}">
        <p14:creationId xmlns:p14="http://schemas.microsoft.com/office/powerpoint/2010/main" val="2834763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8301539" y="1416057"/>
            <a:ext cx="3435304" cy="4605867"/>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431963" y="1416669"/>
            <a:ext cx="3455419"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4367662" y="1416669"/>
            <a:ext cx="3455100"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646024" y="6320699"/>
            <a:ext cx="9591388" cy="225575"/>
          </a:xfrm>
        </p:spPr>
        <p:txBody>
          <a:bodyPr/>
          <a:lstStyle>
            <a:lvl1pPr>
              <a:defRPr b="0"/>
            </a:lvl1pPr>
          </a:lstStyle>
          <a:p>
            <a:pPr>
              <a:buClr>
                <a:srgbClr val="55555A"/>
              </a:buClr>
              <a:tabLst>
                <a:tab pos="1317155" algn="l"/>
              </a:tabLst>
            </a:pPr>
            <a:endParaRPr lang="fr-FR" dirty="0">
              <a:solidFill>
                <a:srgbClr val="00148C"/>
              </a:solidFill>
            </a:endParaRPr>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12272077" y="3"/>
            <a:ext cx="2705610" cy="2781137"/>
            <a:chOff x="3528102" y="847657"/>
            <a:chExt cx="2029736" cy="2085853"/>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7785"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7785"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7785"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7785"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7785"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7785"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7785"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7785"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7785"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7785" fontAlgn="auto">
                  <a:spcBef>
                    <a:spcPts val="0"/>
                  </a:spcBef>
                  <a:spcAft>
                    <a:spcPts val="364"/>
                  </a:spcAft>
                  <a:buClrTx/>
                  <a:defRPr/>
                </a:pPr>
                <a:endParaRPr lang="en-GB" sz="800" b="0" kern="1200" dirty="0">
                  <a:solidFill>
                    <a:prstClr val="black"/>
                  </a:solidFill>
                  <a:latin typeface="Calibri" panose="020F0502020204030204"/>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12272084" y="2853777"/>
            <a:ext cx="2706808" cy="2821776"/>
          </a:xfrm>
          <a:prstGeom prst="rect">
            <a:avLst/>
          </a:prstGeom>
          <a:solidFill>
            <a:sysClr val="window" lastClr="FFFFFF">
              <a:lumMod val="95000"/>
            </a:sysClr>
          </a:solidFill>
          <a:ln w="6350" cap="flat" cmpd="sng" algn="ctr">
            <a:noFill/>
            <a:prstDash val="solid"/>
            <a:miter lim="800000"/>
          </a:ln>
          <a:effectLst/>
        </p:spPr>
        <p:txBody>
          <a:bodyPr wrap="square" lIns="56123" tIns="56123" rIns="56123" bIns="56123" rtlCol="0" anchor="t" anchorCtr="0">
            <a:spAutoFit/>
          </a:bodyPr>
          <a:lstStyle/>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7785"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4170643386"/>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buClr>
                <a:srgbClr val="55555A"/>
              </a:buClr>
              <a:tabLst>
                <a:tab pos="1317155" algn="l"/>
              </a:tabLst>
            </a:pPr>
            <a:endParaRPr lang="fr-FR" dirty="0">
              <a:solidFill>
                <a:srgbClr val="00148C"/>
              </a:solidFill>
            </a:endParaRP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430326" y="1424546"/>
            <a:ext cx="7390903" cy="2503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12272077" y="3"/>
            <a:ext cx="2705610" cy="2781137"/>
            <a:chOff x="3528102" y="847657"/>
            <a:chExt cx="2029736" cy="2085853"/>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7785"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7785"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7785"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7785"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7785"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7785"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7785"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7785"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7785"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7785" fontAlgn="auto">
                  <a:spcBef>
                    <a:spcPts val="0"/>
                  </a:spcBef>
                  <a:spcAft>
                    <a:spcPts val="364"/>
                  </a:spcAft>
                  <a:buClrTx/>
                  <a:defRPr/>
                </a:pPr>
                <a:endParaRPr lang="en-GB" sz="800" b="0" kern="1200" dirty="0">
                  <a:solidFill>
                    <a:prstClr val="black"/>
                  </a:solidFill>
                  <a:latin typeface="Calibri" panose="020F0502020204030204"/>
                </a:endParaRPr>
              </a:p>
            </p:txBody>
          </p:sp>
        </p:grpSp>
      </p:grpSp>
    </p:spTree>
    <p:extLst>
      <p:ext uri="{BB962C8B-B14F-4D97-AF65-F5344CB8AC3E}">
        <p14:creationId xmlns:p14="http://schemas.microsoft.com/office/powerpoint/2010/main" val="3804454216"/>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1688" y="1416670"/>
            <a:ext cx="11325050" cy="4605251"/>
          </a:xfrm>
          <a:prstGeom prst="rect">
            <a:avLst/>
          </a:prstGeom>
        </p:spPr>
        <p:txBody>
          <a:bodyPr>
            <a:noAutofit/>
          </a:bodyPr>
          <a:lstStyle>
            <a:lvl1pPr>
              <a:defRPr>
                <a:solidFill>
                  <a:schemeClr val="accent1"/>
                </a:solidFill>
              </a:defRPr>
            </a:lvl1pPr>
          </a:lstStyle>
          <a:p>
            <a:r>
              <a:rPr lang="en-GB" dirty="0"/>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646024" y="6320699"/>
            <a:ext cx="9591388" cy="225575"/>
          </a:xfrm>
        </p:spPr>
        <p:txBody>
          <a:bodyPr/>
          <a:lstStyle>
            <a:lvl1pPr>
              <a:defRPr b="0"/>
            </a:lvl1pPr>
          </a:lstStyle>
          <a:p>
            <a:pPr>
              <a:buClr>
                <a:srgbClr val="55555A"/>
              </a:buClr>
              <a:tabLst>
                <a:tab pos="1317155" algn="l"/>
              </a:tabLst>
            </a:pPr>
            <a:endParaRPr lang="fr-FR" dirty="0">
              <a:solidFill>
                <a:srgbClr val="00148C"/>
              </a:solidFill>
            </a:endParaRPr>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12272077" y="2"/>
            <a:ext cx="2705610" cy="1327927"/>
          </a:xfrm>
          <a:prstGeom prst="rect">
            <a:avLst/>
          </a:prstGeom>
          <a:solidFill>
            <a:sysClr val="window" lastClr="FFFFFF">
              <a:lumMod val="95000"/>
            </a:sysClr>
          </a:solidFill>
          <a:ln w="6350" cap="flat" cmpd="sng" algn="ctr">
            <a:noFill/>
            <a:prstDash val="solid"/>
            <a:miter lim="800000"/>
          </a:ln>
          <a:effectLst/>
        </p:spPr>
        <p:txBody>
          <a:bodyPr wrap="square" lIns="47942" tIns="47942" rIns="47942" bIns="47942" rtlCol="0" anchor="t" anchorCtr="0">
            <a:spAutoFit/>
          </a:bodyPr>
          <a:lstStyle/>
          <a:p>
            <a:pPr marL="0" lvl="2" indent="0" defTabSz="1217785" fontAlgn="auto">
              <a:spcBef>
                <a:spcPts val="0"/>
              </a:spcBef>
              <a:spcAft>
                <a:spcPts val="0"/>
              </a:spcAft>
              <a:buClr>
                <a:srgbClr val="4472C4"/>
              </a:buClr>
              <a:buFont typeface="Arial" panose="020B0604020202020204" pitchFamily="34" charset="0"/>
              <a:buNone/>
              <a:defRPr/>
            </a:pPr>
            <a:r>
              <a:rPr lang="en-GB" sz="800" b="1" kern="1200" dirty="0">
                <a:solidFill>
                  <a:prstClr val="black"/>
                </a:solidFill>
                <a:latin typeface="Calibri" panose="020F0502020204030204"/>
                <a:cs typeface="Arial" panose="020B0604020202020204" pitchFamily="34" charset="0"/>
              </a:rPr>
              <a:t>Insert a chart</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chart icon and select the chart you require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On the Insert tab choose ‘Chart’ and from the available options choose the type of chart you require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Format the chart</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the chart title text box</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source and notes</a:t>
            </a:r>
          </a:p>
          <a:p>
            <a:pPr marL="0" lvl="2" indent="0" defTabSz="1217785" fontAlgn="auto">
              <a:spcBef>
                <a:spcPts val="0"/>
              </a:spcBef>
              <a:spcAft>
                <a:spcPts val="0"/>
              </a:spcAft>
              <a:buClr>
                <a:srgbClr val="4472C4"/>
              </a:buClr>
              <a:buFont typeface="Arial" panose="020B0604020202020204" pitchFamily="34" charset="0"/>
              <a:buNone/>
              <a:defRPr/>
            </a:pPr>
            <a:r>
              <a:rPr lang="en-US" sz="800" b="1" kern="1200" dirty="0">
                <a:solidFill>
                  <a:prstClr val="black"/>
                </a:solidFill>
                <a:latin typeface="Calibri" panose="020F0502020204030204"/>
                <a:cs typeface="Arial" panose="020B0604020202020204" pitchFamily="34" charset="0"/>
              </a:rPr>
              <a:t>Update existing chart</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existing chart and delete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steps for inserting a chart above</a:t>
            </a:r>
            <a:endParaRPr lang="en-GB" sz="800" kern="120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978294578"/>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Cover">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4984479-1823-4BDB-AAA8-6F7D67888FD9}"/>
              </a:ext>
            </a:extLst>
          </p:cNvPr>
          <p:cNvSpPr>
            <a:spLocks noGrp="1" noChangeAspect="1"/>
          </p:cNvSpPr>
          <p:nvPr>
            <p:ph type="pic" sz="quarter" idx="11" hasCustomPrompt="1"/>
          </p:nvPr>
        </p:nvSpPr>
        <p:spPr bwMode="gray">
          <a:xfrm>
            <a:off x="5187502" y="3"/>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4" name="Picture Placeholder 12">
            <a:extLst>
              <a:ext uri="{FF2B5EF4-FFF2-40B4-BE49-F238E27FC236}">
                <a16:creationId xmlns:a16="http://schemas.microsoft.com/office/drawing/2014/main" id="{8BD2EEFA-8252-4979-8B48-D13EEB8A4E19}"/>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5" name="Picture Placeholder 12">
            <a:extLst>
              <a:ext uri="{FF2B5EF4-FFF2-40B4-BE49-F238E27FC236}">
                <a16:creationId xmlns:a16="http://schemas.microsoft.com/office/drawing/2014/main" id="{4A49F27C-7E3B-4D20-B431-E1FC318DDF6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866"/>
            </a:lvl1pPr>
          </a:lstStyle>
          <a:p>
            <a:r>
              <a:rPr lang="en-US" dirty="0"/>
              <a:t> </a:t>
            </a:r>
            <a:endParaRPr lang="en-GB" dirty="0"/>
          </a:p>
        </p:txBody>
      </p:sp>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440210" y="1411854"/>
            <a:ext cx="5377051" cy="1157385"/>
          </a:xfrm>
        </p:spPr>
        <p:txBody>
          <a:bodyPr anchor="t" anchorCtr="0"/>
          <a:lstStyle>
            <a:lvl1pPr>
              <a:lnSpc>
                <a:spcPct val="80000"/>
              </a:lnSpc>
              <a:defRPr sz="4266">
                <a:solidFill>
                  <a:schemeClr val="bg1"/>
                </a:solidFill>
              </a:defRPr>
            </a:lvl1pPr>
          </a:lstStyle>
          <a:p>
            <a:r>
              <a:rPr lang="en-US"/>
              <a:t>Click to edit Master title style</a:t>
            </a:r>
            <a:endParaRPr lang="en-GB" dirty="0"/>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210"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0" name="Round Diagonal Corner Rectangle 4">
            <a:extLst>
              <a:ext uri="{FF2B5EF4-FFF2-40B4-BE49-F238E27FC236}">
                <a16:creationId xmlns:a16="http://schemas.microsoft.com/office/drawing/2014/main" id="{16DC8360-D4F7-405A-BF06-04DDCFD5DEFE}"/>
              </a:ext>
            </a:extLst>
          </p:cNvPr>
          <p:cNvSpPr/>
          <p:nvPr userDrawn="1"/>
        </p:nvSpPr>
        <p:spPr>
          <a:xfrm>
            <a:off x="12272084" y="1"/>
            <a:ext cx="2706808" cy="2821776"/>
          </a:xfrm>
          <a:prstGeom prst="rect">
            <a:avLst/>
          </a:prstGeom>
          <a:solidFill>
            <a:sysClr val="window" lastClr="FFFFFF">
              <a:lumMod val="95000"/>
            </a:sysClr>
          </a:solidFill>
          <a:ln w="6350" cap="flat" cmpd="sng" algn="ctr">
            <a:noFill/>
            <a:prstDash val="solid"/>
            <a:miter lim="800000"/>
          </a:ln>
          <a:effectLst/>
        </p:spPr>
        <p:txBody>
          <a:bodyPr wrap="square" lIns="56123" tIns="56123" rIns="56123" bIns="56123" rtlCol="0" anchor="t" anchorCtr="0">
            <a:spAutoFit/>
          </a:bodyPr>
          <a:lstStyle/>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7785"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3729645275"/>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210" y="1411854"/>
            <a:ext cx="5377051" cy="1157385"/>
          </a:xfrm>
        </p:spPr>
        <p:txBody>
          <a:bodyPr anchor="t" anchorCtr="0"/>
          <a:lstStyle>
            <a:lvl1pPr>
              <a:lnSpc>
                <a:spcPct val="80000"/>
              </a:lnSpc>
              <a:defRPr sz="4266">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210"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02" y="3"/>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866"/>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4" y="1"/>
            <a:ext cx="2706808" cy="2821776"/>
          </a:xfrm>
          <a:prstGeom prst="rect">
            <a:avLst/>
          </a:prstGeom>
          <a:solidFill>
            <a:sysClr val="window" lastClr="FFFFFF">
              <a:lumMod val="95000"/>
            </a:sysClr>
          </a:solidFill>
          <a:ln w="6350" cap="flat" cmpd="sng" algn="ctr">
            <a:noFill/>
            <a:prstDash val="solid"/>
            <a:miter lim="800000"/>
          </a:ln>
          <a:effectLst/>
        </p:spPr>
        <p:txBody>
          <a:bodyPr wrap="square" lIns="56123" tIns="56123" rIns="56123" bIns="56123" rtlCol="0" anchor="t" anchorCtr="0">
            <a:spAutoFit/>
          </a:bodyPr>
          <a:lstStyle/>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7785"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09" y="277363"/>
            <a:ext cx="2314689" cy="685356"/>
          </a:xfrm>
          <a:prstGeom prst="rect">
            <a:avLst/>
          </a:prstGeom>
        </p:spPr>
      </p:pic>
    </p:spTree>
    <p:extLst>
      <p:ext uri="{BB962C8B-B14F-4D97-AF65-F5344CB8AC3E}">
        <p14:creationId xmlns:p14="http://schemas.microsoft.com/office/powerpoint/2010/main" val="170228921"/>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210" y="1411854"/>
            <a:ext cx="5377051" cy="1157385"/>
          </a:xfrm>
        </p:spPr>
        <p:txBody>
          <a:bodyPr anchor="t" anchorCtr="0"/>
          <a:lstStyle>
            <a:lvl1pPr>
              <a:lnSpc>
                <a:spcPct val="80000"/>
              </a:lnSpc>
              <a:defRPr sz="4266">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210"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02" y="3"/>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866"/>
            </a:lvl1pPr>
          </a:lstStyle>
          <a:p>
            <a:r>
              <a:rPr lang="en-US" dirty="0"/>
              <a:t> </a:t>
            </a:r>
            <a:endParaRPr lang="en-GB" dirty="0"/>
          </a:p>
        </p:txBody>
      </p:sp>
      <p:sp>
        <p:nvSpPr>
          <p:cNvPr id="16" name="Round Diagonal Corner Rectangle 4">
            <a:extLst>
              <a:ext uri="{FF2B5EF4-FFF2-40B4-BE49-F238E27FC236}">
                <a16:creationId xmlns:a16="http://schemas.microsoft.com/office/drawing/2014/main" id="{A8CD0164-38F9-45E8-BBCE-ACF9D4084AC5}"/>
              </a:ext>
            </a:extLst>
          </p:cNvPr>
          <p:cNvSpPr/>
          <p:nvPr userDrawn="1"/>
        </p:nvSpPr>
        <p:spPr>
          <a:xfrm>
            <a:off x="12272084" y="1"/>
            <a:ext cx="2706808" cy="2821776"/>
          </a:xfrm>
          <a:prstGeom prst="rect">
            <a:avLst/>
          </a:prstGeom>
          <a:solidFill>
            <a:sysClr val="window" lastClr="FFFFFF">
              <a:lumMod val="95000"/>
            </a:sysClr>
          </a:solidFill>
          <a:ln w="6350" cap="flat" cmpd="sng" algn="ctr">
            <a:noFill/>
            <a:prstDash val="solid"/>
            <a:miter lim="800000"/>
          </a:ln>
          <a:effectLst/>
        </p:spPr>
        <p:txBody>
          <a:bodyPr wrap="square" lIns="56123" tIns="56123" rIns="56123" bIns="56123" rtlCol="0" anchor="t" anchorCtr="0">
            <a:spAutoFit/>
          </a:bodyPr>
          <a:lstStyle/>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7785"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25" name="Graphic 24">
            <a:extLst>
              <a:ext uri="{FF2B5EF4-FFF2-40B4-BE49-F238E27FC236}">
                <a16:creationId xmlns:a16="http://schemas.microsoft.com/office/drawing/2014/main" id="{D45BF049-76A9-444A-BE2F-250E57294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09" y="277363"/>
            <a:ext cx="2314689" cy="685356"/>
          </a:xfrm>
          <a:prstGeom prst="rect">
            <a:avLst/>
          </a:prstGeom>
        </p:spPr>
      </p:pic>
    </p:spTree>
    <p:extLst>
      <p:ext uri="{BB962C8B-B14F-4D97-AF65-F5344CB8AC3E}">
        <p14:creationId xmlns:p14="http://schemas.microsoft.com/office/powerpoint/2010/main" val="406769460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210" y="1411854"/>
            <a:ext cx="5377051" cy="1157385"/>
          </a:xfrm>
        </p:spPr>
        <p:txBody>
          <a:bodyPr anchor="t" anchorCtr="0"/>
          <a:lstStyle>
            <a:lvl1pPr>
              <a:lnSpc>
                <a:spcPct val="80000"/>
              </a:lnSpc>
              <a:defRPr sz="4266">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210"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02" y="3"/>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866"/>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4" y="1"/>
            <a:ext cx="2706808" cy="2821776"/>
          </a:xfrm>
          <a:prstGeom prst="rect">
            <a:avLst/>
          </a:prstGeom>
          <a:solidFill>
            <a:sysClr val="window" lastClr="FFFFFF">
              <a:lumMod val="95000"/>
            </a:sysClr>
          </a:solidFill>
          <a:ln w="6350" cap="flat" cmpd="sng" algn="ctr">
            <a:noFill/>
            <a:prstDash val="solid"/>
            <a:miter lim="800000"/>
          </a:ln>
          <a:effectLst/>
        </p:spPr>
        <p:txBody>
          <a:bodyPr wrap="square" lIns="56123" tIns="56123" rIns="56123" bIns="56123" rtlCol="0" anchor="t" anchorCtr="0">
            <a:spAutoFit/>
          </a:bodyPr>
          <a:lstStyle/>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7785"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1" name="Picture 10"/>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35"/>
            <a:ext cx="2062572" cy="610599"/>
          </a:xfrm>
          <a:prstGeom prst="rect">
            <a:avLst/>
          </a:prstGeom>
        </p:spPr>
      </p:pic>
    </p:spTree>
    <p:extLst>
      <p:ext uri="{BB962C8B-B14F-4D97-AF65-F5344CB8AC3E}">
        <p14:creationId xmlns:p14="http://schemas.microsoft.com/office/powerpoint/2010/main" val="3868598383"/>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210" y="1411854"/>
            <a:ext cx="5377051" cy="1157385"/>
          </a:xfrm>
        </p:spPr>
        <p:txBody>
          <a:bodyPr anchor="t" anchorCtr="0"/>
          <a:lstStyle>
            <a:lvl1pPr>
              <a:lnSpc>
                <a:spcPct val="80000"/>
              </a:lnSpc>
              <a:defRPr sz="4266">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210"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02" y="3"/>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866"/>
            </a:lvl1pPr>
          </a:lstStyle>
          <a:p>
            <a:r>
              <a:rPr lang="en-US" dirty="0"/>
              <a:t> </a:t>
            </a:r>
            <a:endParaRPr lang="en-GB" dirty="0"/>
          </a:p>
        </p:txBody>
      </p:sp>
      <p:sp>
        <p:nvSpPr>
          <p:cNvPr id="17" name="Round Diagonal Corner Rectangle 4">
            <a:extLst>
              <a:ext uri="{FF2B5EF4-FFF2-40B4-BE49-F238E27FC236}">
                <a16:creationId xmlns:a16="http://schemas.microsoft.com/office/drawing/2014/main" id="{7EF46B65-58C7-4BF4-B402-D21DCC45562C}"/>
              </a:ext>
            </a:extLst>
          </p:cNvPr>
          <p:cNvSpPr/>
          <p:nvPr userDrawn="1"/>
        </p:nvSpPr>
        <p:spPr>
          <a:xfrm>
            <a:off x="12272084" y="1"/>
            <a:ext cx="2706808" cy="2821776"/>
          </a:xfrm>
          <a:prstGeom prst="rect">
            <a:avLst/>
          </a:prstGeom>
          <a:solidFill>
            <a:sysClr val="window" lastClr="FFFFFF">
              <a:lumMod val="95000"/>
            </a:sysClr>
          </a:solidFill>
          <a:ln w="6350" cap="flat" cmpd="sng" algn="ctr">
            <a:noFill/>
            <a:prstDash val="solid"/>
            <a:miter lim="800000"/>
          </a:ln>
          <a:effectLst/>
        </p:spPr>
        <p:txBody>
          <a:bodyPr wrap="square" lIns="56123" tIns="56123" rIns="56123" bIns="56123" rtlCol="0" anchor="t" anchorCtr="0">
            <a:spAutoFit/>
          </a:bodyPr>
          <a:lstStyle/>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7785"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01" y="277367"/>
            <a:ext cx="1537209" cy="685355"/>
          </a:xfrm>
          <a:prstGeom prst="rect">
            <a:avLst/>
          </a:prstGeom>
        </p:spPr>
      </p:pic>
    </p:spTree>
    <p:extLst>
      <p:ext uri="{BB962C8B-B14F-4D97-AF65-F5344CB8AC3E}">
        <p14:creationId xmlns:p14="http://schemas.microsoft.com/office/powerpoint/2010/main" val="2244195014"/>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266" b="1" dirty="0" smtClean="0">
                <a:solidFill>
                  <a:schemeClr val="bg1"/>
                </a:solidFill>
                <a:latin typeface="+mj-lt"/>
                <a:ea typeface="+mj-ea"/>
                <a:cs typeface="+mj-cs"/>
              </a:defRPr>
            </a:lvl1pPr>
            <a:lvl2pPr>
              <a:spcAft>
                <a:spcPts val="0"/>
              </a:spcAft>
              <a:defRPr lang="en-GB" sz="2399"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59" y="907123"/>
            <a:ext cx="3464087" cy="2359620"/>
          </a:xfrm>
        </p:spPr>
        <p:txBody>
          <a:bodyPr anchor="b" anchorCtr="0"/>
          <a:lstStyle>
            <a:lvl1pPr>
              <a:defRPr sz="15329">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77"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4" y="1"/>
            <a:ext cx="2706808" cy="2821776"/>
          </a:xfrm>
          <a:prstGeom prst="rect">
            <a:avLst/>
          </a:prstGeom>
          <a:solidFill>
            <a:sysClr val="window" lastClr="FFFFFF">
              <a:lumMod val="95000"/>
            </a:sysClr>
          </a:solidFill>
          <a:ln w="6350" cap="flat" cmpd="sng" algn="ctr">
            <a:noFill/>
            <a:prstDash val="solid"/>
            <a:miter lim="800000"/>
          </a:ln>
          <a:effectLst/>
        </p:spPr>
        <p:txBody>
          <a:bodyPr wrap="square" lIns="56123" tIns="56123" rIns="56123" bIns="56123" rtlCol="0" anchor="t" anchorCtr="0">
            <a:spAutoFit/>
          </a:bodyPr>
          <a:lstStyle/>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7785"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09" y="277363"/>
            <a:ext cx="2314689" cy="685356"/>
          </a:xfrm>
          <a:prstGeom prst="rect">
            <a:avLst/>
          </a:prstGeom>
        </p:spPr>
      </p:pic>
    </p:spTree>
    <p:extLst>
      <p:ext uri="{BB962C8B-B14F-4D97-AF65-F5344CB8AC3E}">
        <p14:creationId xmlns:p14="http://schemas.microsoft.com/office/powerpoint/2010/main" val="65552516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266" b="1" dirty="0" smtClean="0">
                <a:solidFill>
                  <a:schemeClr val="bg1"/>
                </a:solidFill>
                <a:latin typeface="+mj-lt"/>
                <a:ea typeface="+mj-ea"/>
                <a:cs typeface="+mj-cs"/>
              </a:defRPr>
            </a:lvl1pPr>
            <a:lvl2pPr>
              <a:spcAft>
                <a:spcPts val="0"/>
              </a:spcAft>
              <a:defRPr lang="en-GB" sz="2399"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59" y="907123"/>
            <a:ext cx="3464087" cy="2359620"/>
          </a:xfrm>
        </p:spPr>
        <p:txBody>
          <a:bodyPr anchor="b" anchorCtr="0"/>
          <a:lstStyle>
            <a:lvl1pPr>
              <a:defRPr sz="15329">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77"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9" name="Round Diagonal Corner Rectangle 4">
            <a:extLst>
              <a:ext uri="{FF2B5EF4-FFF2-40B4-BE49-F238E27FC236}">
                <a16:creationId xmlns:a16="http://schemas.microsoft.com/office/drawing/2014/main" id="{DE53115C-105A-4CE7-BEF2-2D7D7A9604F8}"/>
              </a:ext>
            </a:extLst>
          </p:cNvPr>
          <p:cNvSpPr/>
          <p:nvPr userDrawn="1"/>
        </p:nvSpPr>
        <p:spPr>
          <a:xfrm>
            <a:off x="12272084" y="1"/>
            <a:ext cx="2706808" cy="2821776"/>
          </a:xfrm>
          <a:prstGeom prst="rect">
            <a:avLst/>
          </a:prstGeom>
          <a:solidFill>
            <a:sysClr val="window" lastClr="FFFFFF">
              <a:lumMod val="95000"/>
            </a:sysClr>
          </a:solidFill>
          <a:ln w="6350" cap="flat" cmpd="sng" algn="ctr">
            <a:noFill/>
            <a:prstDash val="solid"/>
            <a:miter lim="800000"/>
          </a:ln>
          <a:effectLst/>
        </p:spPr>
        <p:txBody>
          <a:bodyPr wrap="square" lIns="56123" tIns="56123" rIns="56123" bIns="56123" rtlCol="0" anchor="t" anchorCtr="0">
            <a:spAutoFit/>
          </a:bodyPr>
          <a:lstStyle/>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7785"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09" y="277363"/>
            <a:ext cx="2314689" cy="685356"/>
          </a:xfrm>
          <a:prstGeom prst="rect">
            <a:avLst/>
          </a:prstGeom>
        </p:spPr>
      </p:pic>
    </p:spTree>
    <p:extLst>
      <p:ext uri="{BB962C8B-B14F-4D97-AF65-F5344CB8AC3E}">
        <p14:creationId xmlns:p14="http://schemas.microsoft.com/office/powerpoint/2010/main" val="192725782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4" name="Date Placeholder 3"/>
          <p:cNvSpPr>
            <a:spLocks noGrp="1"/>
          </p:cNvSpPr>
          <p:nvPr>
            <p:ph type="dt" sz="half" idx="10"/>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7B778CBB-B37B-4148-93D2-9C30F505905A}" type="datetime1">
              <a:rPr lang="en-US" smtClean="0">
                <a:solidFill>
                  <a:prstClr val="white"/>
                </a:solidFill>
              </a:rPr>
              <a:t>2/15/2024</a:t>
            </a:fld>
            <a:endParaRPr lang="en-US" dirty="0">
              <a:solidFill>
                <a:prstClr val="white"/>
              </a:solidFill>
            </a:endParaRPr>
          </a:p>
        </p:txBody>
      </p:sp>
      <p:sp>
        <p:nvSpPr>
          <p:cNvPr id="147" name="Title 1"/>
          <p:cNvSpPr>
            <a:spLocks noGrp="1"/>
          </p:cNvSpPr>
          <p:nvPr>
            <p:ph type="title" hasCustomPrompt="1"/>
          </p:nvPr>
        </p:nvSpPr>
        <p:spPr bwMode="blackWhite">
          <a:xfrm>
            <a:off x="629836" y="3826800"/>
            <a:ext cx="10933952" cy="2041200"/>
          </a:xfrm>
        </p:spPr>
        <p:txBody>
          <a:bodyPr anchor="t">
            <a:noAutofit/>
          </a:bodyPr>
          <a:lstStyle>
            <a:lvl1pPr>
              <a:defRPr sz="55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783" y="3680016"/>
            <a:ext cx="1157328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512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266" b="1" dirty="0" smtClean="0">
                <a:solidFill>
                  <a:schemeClr val="bg1"/>
                </a:solidFill>
                <a:latin typeface="+mj-lt"/>
                <a:ea typeface="+mj-ea"/>
                <a:cs typeface="+mj-cs"/>
              </a:defRPr>
            </a:lvl1pPr>
            <a:lvl2pPr>
              <a:spcAft>
                <a:spcPts val="0"/>
              </a:spcAft>
              <a:defRPr lang="en-GB" sz="2399"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59" y="907123"/>
            <a:ext cx="3464087" cy="2359620"/>
          </a:xfrm>
        </p:spPr>
        <p:txBody>
          <a:bodyPr anchor="b" anchorCtr="0"/>
          <a:lstStyle>
            <a:lvl1pPr>
              <a:defRPr sz="15329">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77"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49"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4" y="1"/>
            <a:ext cx="2706808" cy="2821776"/>
          </a:xfrm>
          <a:prstGeom prst="rect">
            <a:avLst/>
          </a:prstGeom>
          <a:solidFill>
            <a:sysClr val="window" lastClr="FFFFFF">
              <a:lumMod val="95000"/>
            </a:sysClr>
          </a:solidFill>
          <a:ln w="6350" cap="flat" cmpd="sng" algn="ctr">
            <a:noFill/>
            <a:prstDash val="solid"/>
            <a:miter lim="800000"/>
          </a:ln>
          <a:effectLst/>
        </p:spPr>
        <p:txBody>
          <a:bodyPr wrap="square" lIns="56123" tIns="56123" rIns="56123" bIns="56123" rtlCol="0" anchor="t" anchorCtr="0">
            <a:spAutoFit/>
          </a:bodyPr>
          <a:lstStyle/>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7785"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529" lvl="2" indent="-120529" defTabSz="1217785"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7785"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529" lvl="2" indent="-120529" defTabSz="1217785"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0" name="Picture 9"/>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35"/>
            <a:ext cx="2062572" cy="610599"/>
          </a:xfrm>
          <a:prstGeom prst="rect">
            <a:avLst/>
          </a:prstGeom>
        </p:spPr>
      </p:pic>
    </p:spTree>
    <p:extLst>
      <p:ext uri="{BB962C8B-B14F-4D97-AF65-F5344CB8AC3E}">
        <p14:creationId xmlns:p14="http://schemas.microsoft.com/office/powerpoint/2010/main" val="3273767239"/>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337910" y="6371282"/>
            <a:ext cx="850918" cy="486833"/>
          </a:xfrm>
          <a:prstGeom prst="rect">
            <a:avLst/>
          </a:prstGeom>
        </p:spPr>
        <p:txBody>
          <a:bodyPr lIns="121776" tIns="60888" rIns="121776" bIns="60888"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srgbClr val="55555A"/>
              </a:buClr>
            </a:pPr>
            <a:fld id="{C765D33F-A874-457A-8BB6-233806FE7182}" type="slidenum">
              <a:rPr sz="800">
                <a:solidFill>
                  <a:srgbClr val="55555A"/>
                </a:solidFill>
              </a:rPr>
              <a:pPr>
                <a:buClr>
                  <a:srgbClr val="55555A"/>
                </a:buClr>
              </a:pPr>
              <a:t>‹#›</a:t>
            </a:fld>
            <a:endParaRPr sz="800" dirty="0">
              <a:solidFill>
                <a:srgbClr val="55555A"/>
              </a:solidFill>
            </a:endParaRPr>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806009" y="2735713"/>
            <a:ext cx="6576887" cy="1386576"/>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pPr>
                <a:buClr>
                  <a:srgbClr val="55555A"/>
                </a:buClr>
              </a:pPr>
              <a:endParaRPr lang="en-GB" sz="3199" dirty="0">
                <a:solidFill>
                  <a:srgbClr val="00148C"/>
                </a:solidFill>
              </a:endParaRPr>
            </a:p>
          </p:txBody>
        </p:sp>
      </p:grpSp>
    </p:spTree>
    <p:extLst>
      <p:ext uri="{BB962C8B-B14F-4D97-AF65-F5344CB8AC3E}">
        <p14:creationId xmlns:p14="http://schemas.microsoft.com/office/powerpoint/2010/main" val="2153762363"/>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2174" y="1594"/>
          <a:ext cx="2115"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7" name="Object 6" hidden="1"/>
                      <p:cNvPicPr/>
                      <p:nvPr/>
                    </p:nvPicPr>
                    <p:blipFill>
                      <a:blip r:embed="rId4"/>
                      <a:stretch>
                        <a:fillRect/>
                      </a:stretch>
                    </p:blipFill>
                    <p:spPr>
                      <a:xfrm>
                        <a:off x="2174" y="1594"/>
                        <a:ext cx="2115"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30264" y="1411819"/>
            <a:ext cx="11328302" cy="2482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441" y="6245295"/>
            <a:ext cx="2844059" cy="476251"/>
          </a:xfrm>
          <a:prstGeom prst="rect">
            <a:avLst/>
          </a:prstGeom>
          <a:ln/>
        </p:spPr>
        <p:txBody>
          <a:bodyPr lIns="91356" tIns="45678" rIns="91356" bIns="45678"/>
          <a:lstStyle>
            <a:lvl1pPr>
              <a:defRPr/>
            </a:lvl1pPr>
          </a:lstStyle>
          <a:p>
            <a:pPr>
              <a:buClr>
                <a:srgbClr val="55555A"/>
              </a:buClr>
              <a:defRPr/>
            </a:pPr>
            <a:fld id="{E87FF5DC-806F-C349-BA6C-4AF4BDF114DB}" type="datetime1">
              <a:rPr lang="en-US" smtClean="0">
                <a:solidFill>
                  <a:prstClr val="black"/>
                </a:solidFill>
              </a:rPr>
              <a:t>2/15/2024</a:t>
            </a:fld>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55555A"/>
              </a:buClr>
              <a:defRPr/>
            </a:pPr>
            <a:endParaRPr lang="en-US" dirty="0">
              <a:solidFill>
                <a:prstClr val="black"/>
              </a:solidFill>
            </a:endParaRPr>
          </a:p>
        </p:txBody>
      </p:sp>
    </p:spTree>
    <p:extLst>
      <p:ext uri="{BB962C8B-B14F-4D97-AF65-F5344CB8AC3E}">
        <p14:creationId xmlns:p14="http://schemas.microsoft.com/office/powerpoint/2010/main" val="41192444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tabLst>
                <a:tab pos="1318003" algn="l"/>
              </a:tabLst>
            </a:pPr>
            <a:endParaRPr lang="fr-FR" dirty="0"/>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43877715"/>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8301526" y="1416057"/>
            <a:ext cx="3435304" cy="4605867"/>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431937" y="1416671"/>
            <a:ext cx="3455419"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4367662" y="1416671"/>
            <a:ext cx="3455100"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646024" y="6315439"/>
            <a:ext cx="9591388" cy="230832"/>
          </a:xfrm>
        </p:spPr>
        <p:txBody>
          <a:bodyPr/>
          <a:lstStyle>
            <a:lvl1pPr>
              <a:defRPr b="0"/>
            </a:lvl1pPr>
          </a:lstStyle>
          <a:p>
            <a:pPr>
              <a:tabLst>
                <a:tab pos="1318003" algn="l"/>
              </a:tabLst>
            </a:pPr>
            <a:endParaRPr lang="fr-FR" dirty="0"/>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12272083" y="5"/>
            <a:ext cx="2705610" cy="2781138"/>
            <a:chOff x="3528102" y="847657"/>
            <a:chExt cx="2029736" cy="2085853"/>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590" marR="0" lvl="2" indent="-120590" defTabSz="12185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120590" marR="0" lvl="2" indent="-120590" defTabSz="12185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120590" marR="0" lvl="2" indent="-120590" defTabSz="12185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2" marR="0" lvl="2" indent="0" defTabSz="12185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5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5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5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85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12272088" y="2853780"/>
            <a:ext cx="2706808" cy="2821845"/>
          </a:xfrm>
          <a:prstGeom prst="rect">
            <a:avLst/>
          </a:prstGeom>
          <a:solidFill>
            <a:sysClr val="window" lastClr="FFFFFF">
              <a:lumMod val="95000"/>
            </a:sysClr>
          </a:solidFill>
          <a:ln w="6350" cap="flat" cmpd="sng" algn="ctr">
            <a:noFill/>
            <a:prstDash val="solid"/>
            <a:miter lim="800000"/>
          </a:ln>
          <a:effectLst/>
        </p:spPr>
        <p:txBody>
          <a:bodyPr wrap="square" lIns="56157" tIns="56157" rIns="56157" bIns="56157" rtlCol="0" anchor="t" anchorCtr="0">
            <a:spAutoFit/>
          </a:bodyPr>
          <a:lstStyle/>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57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3180023826"/>
      </p:ext>
    </p:extLst>
  </p:cSld>
  <p:clrMapOvr>
    <a:masterClrMapping/>
  </p:clrMapOvr>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tabLst>
                <a:tab pos="1318003" algn="l"/>
              </a:tabLst>
            </a:pPr>
            <a:endParaRPr lang="fr-FR" dirty="0"/>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430311" y="1424527"/>
            <a:ext cx="7390903" cy="2503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12272083" y="5"/>
            <a:ext cx="2705610" cy="2781138"/>
            <a:chOff x="3528102" y="847657"/>
            <a:chExt cx="2029736" cy="2085853"/>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590" marR="0" lvl="2" indent="-120590" defTabSz="12185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120590" marR="0" lvl="2" indent="-120590" defTabSz="12185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120590" marR="0" lvl="2" indent="-120590" defTabSz="12185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2" marR="0" lvl="2" indent="0" defTabSz="12185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5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5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5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85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37250955"/>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1688" y="1416670"/>
            <a:ext cx="11325050" cy="4605251"/>
          </a:xfrm>
          <a:prstGeom prst="rect">
            <a:avLst/>
          </a:prstGeom>
        </p:spPr>
        <p:txBody>
          <a:bodyPr>
            <a:noAutofit/>
          </a:bodyPr>
          <a:lstStyle>
            <a:lvl1pPr>
              <a:defRPr>
                <a:solidFill>
                  <a:schemeClr val="accent1"/>
                </a:solidFill>
              </a:defRPr>
            </a:lvl1pPr>
          </a:lstStyle>
          <a:p>
            <a:r>
              <a:rPr lang="en-GB" dirty="0"/>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646024" y="6315439"/>
            <a:ext cx="9591388" cy="230832"/>
          </a:xfrm>
        </p:spPr>
        <p:txBody>
          <a:bodyPr/>
          <a:lstStyle>
            <a:lvl1pPr>
              <a:defRPr b="0"/>
            </a:lvl1pPr>
          </a:lstStyle>
          <a:p>
            <a:pPr>
              <a:tabLst>
                <a:tab pos="1318003" algn="l"/>
              </a:tabLst>
            </a:pPr>
            <a:endParaRPr lang="fr-FR" dirty="0"/>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12272083" y="3"/>
            <a:ext cx="2705610" cy="1327999"/>
          </a:xfrm>
          <a:prstGeom prst="rect">
            <a:avLst/>
          </a:prstGeom>
          <a:solidFill>
            <a:sysClr val="window" lastClr="FFFFFF">
              <a:lumMod val="95000"/>
            </a:sysClr>
          </a:solidFill>
          <a:ln w="6350" cap="flat" cmpd="sng" algn="ctr">
            <a:noFill/>
            <a:prstDash val="solid"/>
            <a:miter lim="800000"/>
          </a:ln>
          <a:effectLst/>
        </p:spPr>
        <p:txBody>
          <a:bodyPr wrap="square" lIns="47978" tIns="47978" rIns="47978" bIns="47978" rtlCol="0" anchor="t" anchorCtr="0">
            <a:spAutoFit/>
          </a:bodyPr>
          <a:lstStyle/>
          <a:p>
            <a:pPr marL="0" marR="0" lvl="2" indent="0" defTabSz="121857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Insert a chart</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Format the chart</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the chart title text box</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121857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existing chart</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steps for inserting a chart above</a:t>
            </a: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61609451"/>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Cover">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4984479-1823-4BDB-AAA8-6F7D67888FD9}"/>
              </a:ext>
            </a:extLst>
          </p:cNvPr>
          <p:cNvSpPr>
            <a:spLocks noGrp="1" noChangeAspect="1"/>
          </p:cNvSpPr>
          <p:nvPr>
            <p:ph type="pic" sz="quarter" idx="11" hasCustomPrompt="1"/>
          </p:nvPr>
        </p:nvSpPr>
        <p:spPr bwMode="gray">
          <a:xfrm>
            <a:off x="5187510" y="4"/>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4" name="Picture Placeholder 12">
            <a:extLst>
              <a:ext uri="{FF2B5EF4-FFF2-40B4-BE49-F238E27FC236}">
                <a16:creationId xmlns:a16="http://schemas.microsoft.com/office/drawing/2014/main" id="{8BD2EEFA-8252-4979-8B48-D13EEB8A4E19}"/>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5" name="Picture Placeholder 12">
            <a:extLst>
              <a:ext uri="{FF2B5EF4-FFF2-40B4-BE49-F238E27FC236}">
                <a16:creationId xmlns:a16="http://schemas.microsoft.com/office/drawing/2014/main" id="{4A49F27C-7E3B-4D20-B431-E1FC318DDF6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899"/>
            </a:lvl1pPr>
          </a:lstStyle>
          <a:p>
            <a:r>
              <a:rPr lang="en-US" dirty="0"/>
              <a:t> </a:t>
            </a:r>
            <a:endParaRPr lang="en-GB" dirty="0"/>
          </a:p>
        </p:txBody>
      </p:sp>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7" y="6178549"/>
            <a:ext cx="1880609" cy="386768"/>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440197" y="1411829"/>
            <a:ext cx="5377051" cy="1157385"/>
          </a:xfrm>
        </p:spPr>
        <p:txBody>
          <a:bodyPr anchor="t" anchorCtr="0"/>
          <a:lstStyle>
            <a:lvl1pPr>
              <a:lnSpc>
                <a:spcPct val="80000"/>
              </a:lnSpc>
              <a:defRPr sz="4299">
                <a:solidFill>
                  <a:schemeClr val="bg1"/>
                </a:solidFill>
              </a:defRPr>
            </a:lvl1pPr>
          </a:lstStyle>
          <a:p>
            <a:r>
              <a:rPr lang="en-US"/>
              <a:t>Click to edit Master title style</a:t>
            </a:r>
            <a:endParaRPr lang="en-GB" dirty="0"/>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97"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0" name="Round Diagonal Corner Rectangle 4">
            <a:extLst>
              <a:ext uri="{FF2B5EF4-FFF2-40B4-BE49-F238E27FC236}">
                <a16:creationId xmlns:a16="http://schemas.microsoft.com/office/drawing/2014/main" id="{16DC8360-D4F7-405A-BF06-04DDCFD5DEFE}"/>
              </a:ext>
            </a:extLst>
          </p:cNvPr>
          <p:cNvSpPr/>
          <p:nvPr userDrawn="1"/>
        </p:nvSpPr>
        <p:spPr>
          <a:xfrm>
            <a:off x="12272088" y="4"/>
            <a:ext cx="2706808" cy="2821845"/>
          </a:xfrm>
          <a:prstGeom prst="rect">
            <a:avLst/>
          </a:prstGeom>
          <a:solidFill>
            <a:sysClr val="window" lastClr="FFFFFF">
              <a:lumMod val="95000"/>
            </a:sysClr>
          </a:solidFill>
          <a:ln w="6350" cap="flat" cmpd="sng" algn="ctr">
            <a:noFill/>
            <a:prstDash val="solid"/>
            <a:miter lim="800000"/>
          </a:ln>
          <a:effectLst/>
        </p:spPr>
        <p:txBody>
          <a:bodyPr wrap="square" lIns="56157" tIns="56157" rIns="56157" bIns="56157" rtlCol="0" anchor="t" anchorCtr="0">
            <a:spAutoFit/>
          </a:bodyPr>
          <a:lstStyle/>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57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922107011"/>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7"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7" y="1411829"/>
            <a:ext cx="5377051" cy="1157385"/>
          </a:xfrm>
        </p:spPr>
        <p:txBody>
          <a:bodyPr anchor="t" anchorCtr="0"/>
          <a:lstStyle>
            <a:lvl1pPr>
              <a:lnSpc>
                <a:spcPct val="80000"/>
              </a:lnSpc>
              <a:defRPr sz="4299">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7"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4"/>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899"/>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8" y="4"/>
            <a:ext cx="2706808" cy="2821845"/>
          </a:xfrm>
          <a:prstGeom prst="rect">
            <a:avLst/>
          </a:prstGeom>
          <a:solidFill>
            <a:sysClr val="window" lastClr="FFFFFF">
              <a:lumMod val="95000"/>
            </a:sysClr>
          </a:solidFill>
          <a:ln w="6350" cap="flat" cmpd="sng" algn="ctr">
            <a:noFill/>
            <a:prstDash val="solid"/>
            <a:miter lim="800000"/>
          </a:ln>
          <a:effectLst/>
        </p:spPr>
        <p:txBody>
          <a:bodyPr wrap="square" lIns="56157" tIns="56157" rIns="56157" bIns="56157" rtlCol="0" anchor="t" anchorCtr="0">
            <a:spAutoFit/>
          </a:bodyPr>
          <a:lstStyle/>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57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1" y="277363"/>
            <a:ext cx="2314689" cy="685356"/>
          </a:xfrm>
          <a:prstGeom prst="rect">
            <a:avLst/>
          </a:prstGeom>
        </p:spPr>
      </p:pic>
    </p:spTree>
    <p:extLst>
      <p:ext uri="{BB962C8B-B14F-4D97-AF65-F5344CB8AC3E}">
        <p14:creationId xmlns:p14="http://schemas.microsoft.com/office/powerpoint/2010/main" val="2018126042"/>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7"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7" y="1411829"/>
            <a:ext cx="5377051" cy="1157385"/>
          </a:xfrm>
        </p:spPr>
        <p:txBody>
          <a:bodyPr anchor="t" anchorCtr="0"/>
          <a:lstStyle>
            <a:lvl1pPr>
              <a:lnSpc>
                <a:spcPct val="80000"/>
              </a:lnSpc>
              <a:defRPr sz="4299">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7"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4"/>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899"/>
            </a:lvl1pPr>
          </a:lstStyle>
          <a:p>
            <a:r>
              <a:rPr lang="en-US" dirty="0"/>
              <a:t> </a:t>
            </a:r>
            <a:endParaRPr lang="en-GB" dirty="0"/>
          </a:p>
        </p:txBody>
      </p:sp>
      <p:sp>
        <p:nvSpPr>
          <p:cNvPr id="16" name="Round Diagonal Corner Rectangle 4">
            <a:extLst>
              <a:ext uri="{FF2B5EF4-FFF2-40B4-BE49-F238E27FC236}">
                <a16:creationId xmlns:a16="http://schemas.microsoft.com/office/drawing/2014/main" id="{A8CD0164-38F9-45E8-BBCE-ACF9D4084AC5}"/>
              </a:ext>
            </a:extLst>
          </p:cNvPr>
          <p:cNvSpPr/>
          <p:nvPr userDrawn="1"/>
        </p:nvSpPr>
        <p:spPr>
          <a:xfrm>
            <a:off x="12272088" y="4"/>
            <a:ext cx="2706808" cy="2821845"/>
          </a:xfrm>
          <a:prstGeom prst="rect">
            <a:avLst/>
          </a:prstGeom>
          <a:solidFill>
            <a:sysClr val="window" lastClr="FFFFFF">
              <a:lumMod val="95000"/>
            </a:sysClr>
          </a:solidFill>
          <a:ln w="6350" cap="flat" cmpd="sng" algn="ctr">
            <a:noFill/>
            <a:prstDash val="solid"/>
            <a:miter lim="800000"/>
          </a:ln>
          <a:effectLst/>
        </p:spPr>
        <p:txBody>
          <a:bodyPr wrap="square" lIns="56157" tIns="56157" rIns="56157" bIns="56157" rtlCol="0" anchor="t" anchorCtr="0">
            <a:spAutoFit/>
          </a:bodyPr>
          <a:lstStyle/>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57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5" name="Graphic 24">
            <a:extLst>
              <a:ext uri="{FF2B5EF4-FFF2-40B4-BE49-F238E27FC236}">
                <a16:creationId xmlns:a16="http://schemas.microsoft.com/office/drawing/2014/main" id="{D45BF049-76A9-444A-BE2F-250E57294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1" y="277363"/>
            <a:ext cx="2314689" cy="685356"/>
          </a:xfrm>
          <a:prstGeom prst="rect">
            <a:avLst/>
          </a:prstGeom>
        </p:spPr>
      </p:pic>
    </p:spTree>
    <p:extLst>
      <p:ext uri="{BB962C8B-B14F-4D97-AF65-F5344CB8AC3E}">
        <p14:creationId xmlns:p14="http://schemas.microsoft.com/office/powerpoint/2010/main" val="55849507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a:ext>
            </a:extLst>
          </a:blip>
          <a:srcRect l="29398" t="8741" r="101" b="27"/>
          <a:stretch/>
        </p:blipFill>
        <p:spPr bwMode="ltGray">
          <a:xfrm flipV="1">
            <a:off x="4063938" y="0"/>
            <a:ext cx="416842" cy="6858000"/>
          </a:xfrm>
          <a:prstGeom prst="rect">
            <a:avLst/>
          </a:prstGeom>
        </p:spPr>
      </p:pic>
      <p:sp>
        <p:nvSpPr>
          <p:cNvPr id="17" name="Date Placeholder 1"/>
          <p:cNvSpPr>
            <a:spLocks noGrp="1"/>
          </p:cNvSpPr>
          <p:nvPr>
            <p:ph type="dt" sz="half" idx="31"/>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54AB4C42-FDC2-7343-A3D1-E9354D9DFC5B}" type="datetime1">
              <a:rPr lang="en-US" smtClean="0">
                <a:solidFill>
                  <a:prstClr val="white"/>
                </a:solidFill>
              </a:rPr>
              <a:t>2/15/2024</a:t>
            </a:fld>
            <a:endParaRPr lang="en-US" dirty="0">
              <a:solidFill>
                <a:prstClr val="white"/>
              </a:solidFill>
            </a:endParaRPr>
          </a:p>
        </p:txBody>
      </p:sp>
      <p:sp>
        <p:nvSpPr>
          <p:cNvPr id="25"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20" name="TextBox 19"/>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26" name="Rectangle 25"/>
          <p:cNvSpPr/>
          <p:nvPr userDrawn="1"/>
        </p:nvSpPr>
        <p:spPr bwMode="white">
          <a:xfrm>
            <a:off x="0" y="0"/>
            <a:ext cx="407844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spcBef>
                <a:spcPts val="0"/>
              </a:spcBef>
              <a:spcAft>
                <a:spcPts val="0"/>
              </a:spcAft>
              <a:buClrTx/>
            </a:pPr>
            <a:endParaRPr lang="en-US" sz="1200" b="0" kern="1200" dirty="0">
              <a:solidFill>
                <a:prstClr val="white"/>
              </a:solidFill>
              <a:sym typeface="Trebuchet MS" panose="020B0603020202020204" pitchFamily="34" charset="0"/>
            </a:endParaRPr>
          </a:p>
        </p:txBody>
      </p:sp>
      <p:sp>
        <p:nvSpPr>
          <p:cNvPr id="27" name="Title 4"/>
          <p:cNvSpPr>
            <a:spLocks noGrp="1"/>
          </p:cNvSpPr>
          <p:nvPr>
            <p:ph type="title" hasCustomPrompt="1"/>
          </p:nvPr>
        </p:nvSpPr>
        <p:spPr>
          <a:xfrm>
            <a:off x="629876" y="2681106"/>
            <a:ext cx="3127065" cy="1495795"/>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
        <p:nvSpPr>
          <p:cNvPr id="11"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spTree>
    <p:extLst>
      <p:ext uri="{BB962C8B-B14F-4D97-AF65-F5344CB8AC3E}">
        <p14:creationId xmlns:p14="http://schemas.microsoft.com/office/powerpoint/2010/main" val="1138078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7"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7" y="1411829"/>
            <a:ext cx="5377051" cy="1157385"/>
          </a:xfrm>
        </p:spPr>
        <p:txBody>
          <a:bodyPr anchor="t" anchorCtr="0"/>
          <a:lstStyle>
            <a:lvl1pPr>
              <a:lnSpc>
                <a:spcPct val="80000"/>
              </a:lnSpc>
              <a:defRPr sz="4299">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7"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4"/>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899"/>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8" y="4"/>
            <a:ext cx="2706808" cy="2821845"/>
          </a:xfrm>
          <a:prstGeom prst="rect">
            <a:avLst/>
          </a:prstGeom>
          <a:solidFill>
            <a:sysClr val="window" lastClr="FFFFFF">
              <a:lumMod val="95000"/>
            </a:sysClr>
          </a:solidFill>
          <a:ln w="6350" cap="flat" cmpd="sng" algn="ctr">
            <a:noFill/>
            <a:prstDash val="solid"/>
            <a:miter lim="800000"/>
          </a:ln>
          <a:effectLst/>
        </p:spPr>
        <p:txBody>
          <a:bodyPr wrap="square" lIns="56157" tIns="56157" rIns="56157" bIns="56157" rtlCol="0" anchor="t" anchorCtr="0">
            <a:spAutoFit/>
          </a:bodyPr>
          <a:lstStyle/>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57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11" name="Picture 10"/>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4"/>
            <a:ext cx="2062572" cy="610599"/>
          </a:xfrm>
          <a:prstGeom prst="rect">
            <a:avLst/>
          </a:prstGeom>
        </p:spPr>
      </p:pic>
    </p:spTree>
    <p:extLst>
      <p:ext uri="{BB962C8B-B14F-4D97-AF65-F5344CB8AC3E}">
        <p14:creationId xmlns:p14="http://schemas.microsoft.com/office/powerpoint/2010/main" val="711305619"/>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7"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7" y="1411829"/>
            <a:ext cx="5377051" cy="1157385"/>
          </a:xfrm>
        </p:spPr>
        <p:txBody>
          <a:bodyPr anchor="t" anchorCtr="0"/>
          <a:lstStyle>
            <a:lvl1pPr>
              <a:lnSpc>
                <a:spcPct val="80000"/>
              </a:lnSpc>
              <a:defRPr sz="4299">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7"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4"/>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899"/>
            </a:lvl1pPr>
          </a:lstStyle>
          <a:p>
            <a:r>
              <a:rPr lang="en-US" dirty="0"/>
              <a:t> </a:t>
            </a:r>
            <a:endParaRPr lang="en-GB" dirty="0"/>
          </a:p>
        </p:txBody>
      </p:sp>
      <p:sp>
        <p:nvSpPr>
          <p:cNvPr id="17" name="Round Diagonal Corner Rectangle 4">
            <a:extLst>
              <a:ext uri="{FF2B5EF4-FFF2-40B4-BE49-F238E27FC236}">
                <a16:creationId xmlns:a16="http://schemas.microsoft.com/office/drawing/2014/main" id="{7EF46B65-58C7-4BF4-B402-D21DCC45562C}"/>
              </a:ext>
            </a:extLst>
          </p:cNvPr>
          <p:cNvSpPr/>
          <p:nvPr userDrawn="1"/>
        </p:nvSpPr>
        <p:spPr>
          <a:xfrm>
            <a:off x="12272088" y="4"/>
            <a:ext cx="2706808" cy="2821845"/>
          </a:xfrm>
          <a:prstGeom prst="rect">
            <a:avLst/>
          </a:prstGeom>
          <a:solidFill>
            <a:sysClr val="window" lastClr="FFFFFF">
              <a:lumMod val="95000"/>
            </a:sysClr>
          </a:solidFill>
          <a:ln w="6350" cap="flat" cmpd="sng" algn="ctr">
            <a:noFill/>
            <a:prstDash val="solid"/>
            <a:miter lim="800000"/>
          </a:ln>
          <a:effectLst/>
        </p:spPr>
        <p:txBody>
          <a:bodyPr wrap="square" lIns="56157" tIns="56157" rIns="56157" bIns="56157" rtlCol="0" anchor="t" anchorCtr="0">
            <a:spAutoFit/>
          </a:bodyPr>
          <a:lstStyle/>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57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0" y="277369"/>
            <a:ext cx="1537209" cy="685355"/>
          </a:xfrm>
          <a:prstGeom prst="rect">
            <a:avLst/>
          </a:prstGeom>
        </p:spPr>
      </p:pic>
    </p:spTree>
    <p:extLst>
      <p:ext uri="{BB962C8B-B14F-4D97-AF65-F5344CB8AC3E}">
        <p14:creationId xmlns:p14="http://schemas.microsoft.com/office/powerpoint/2010/main" val="247549927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299" b="1" dirty="0" smtClean="0">
                <a:solidFill>
                  <a:schemeClr val="bg1"/>
                </a:solidFill>
                <a:latin typeface="+mj-lt"/>
                <a:ea typeface="+mj-ea"/>
                <a:cs typeface="+mj-cs"/>
              </a:defRPr>
            </a:lvl1pPr>
            <a:lvl2pPr>
              <a:spcAft>
                <a:spcPts val="0"/>
              </a:spcAft>
              <a:defRPr lang="en-GB" sz="2399"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4" y="907123"/>
            <a:ext cx="3464087" cy="2359620"/>
          </a:xfrm>
        </p:spPr>
        <p:txBody>
          <a:bodyPr anchor="b" anchorCtr="0"/>
          <a:lstStyle>
            <a:lvl1pPr>
              <a:defRPr sz="15295">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5"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7"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8" y="4"/>
            <a:ext cx="2706808" cy="2821845"/>
          </a:xfrm>
          <a:prstGeom prst="rect">
            <a:avLst/>
          </a:prstGeom>
          <a:solidFill>
            <a:sysClr val="window" lastClr="FFFFFF">
              <a:lumMod val="95000"/>
            </a:sysClr>
          </a:solidFill>
          <a:ln w="6350" cap="flat" cmpd="sng" algn="ctr">
            <a:noFill/>
            <a:prstDash val="solid"/>
            <a:miter lim="800000"/>
          </a:ln>
          <a:effectLst/>
        </p:spPr>
        <p:txBody>
          <a:bodyPr wrap="square" lIns="56157" tIns="56157" rIns="56157" bIns="56157" rtlCol="0" anchor="t" anchorCtr="0">
            <a:spAutoFit/>
          </a:bodyPr>
          <a:lstStyle/>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57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1" y="277363"/>
            <a:ext cx="2314689" cy="685356"/>
          </a:xfrm>
          <a:prstGeom prst="rect">
            <a:avLst/>
          </a:prstGeom>
        </p:spPr>
      </p:pic>
    </p:spTree>
    <p:extLst>
      <p:ext uri="{BB962C8B-B14F-4D97-AF65-F5344CB8AC3E}">
        <p14:creationId xmlns:p14="http://schemas.microsoft.com/office/powerpoint/2010/main" val="1058183949"/>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299" b="1" dirty="0" smtClean="0">
                <a:solidFill>
                  <a:schemeClr val="bg1"/>
                </a:solidFill>
                <a:latin typeface="+mj-lt"/>
                <a:ea typeface="+mj-ea"/>
                <a:cs typeface="+mj-cs"/>
              </a:defRPr>
            </a:lvl1pPr>
            <a:lvl2pPr>
              <a:spcAft>
                <a:spcPts val="0"/>
              </a:spcAft>
              <a:defRPr lang="en-GB" sz="2399"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4" y="907123"/>
            <a:ext cx="3464087" cy="2359620"/>
          </a:xfrm>
        </p:spPr>
        <p:txBody>
          <a:bodyPr anchor="b" anchorCtr="0"/>
          <a:lstStyle>
            <a:lvl1pPr>
              <a:defRPr sz="15295">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5"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7" y="6178549"/>
            <a:ext cx="1880609" cy="386768"/>
          </a:xfrm>
          <a:prstGeom prst="rect">
            <a:avLst/>
          </a:prstGeom>
        </p:spPr>
      </p:pic>
      <p:sp>
        <p:nvSpPr>
          <p:cNvPr id="9" name="Round Diagonal Corner Rectangle 4">
            <a:extLst>
              <a:ext uri="{FF2B5EF4-FFF2-40B4-BE49-F238E27FC236}">
                <a16:creationId xmlns:a16="http://schemas.microsoft.com/office/drawing/2014/main" id="{DE53115C-105A-4CE7-BEF2-2D7D7A9604F8}"/>
              </a:ext>
            </a:extLst>
          </p:cNvPr>
          <p:cNvSpPr/>
          <p:nvPr userDrawn="1"/>
        </p:nvSpPr>
        <p:spPr>
          <a:xfrm>
            <a:off x="12272088" y="4"/>
            <a:ext cx="2706808" cy="2821845"/>
          </a:xfrm>
          <a:prstGeom prst="rect">
            <a:avLst/>
          </a:prstGeom>
          <a:solidFill>
            <a:sysClr val="window" lastClr="FFFFFF">
              <a:lumMod val="95000"/>
            </a:sysClr>
          </a:solidFill>
          <a:ln w="6350" cap="flat" cmpd="sng" algn="ctr">
            <a:noFill/>
            <a:prstDash val="solid"/>
            <a:miter lim="800000"/>
          </a:ln>
          <a:effectLst/>
        </p:spPr>
        <p:txBody>
          <a:bodyPr wrap="square" lIns="56157" tIns="56157" rIns="56157" bIns="56157" rtlCol="0" anchor="t" anchorCtr="0">
            <a:spAutoFit/>
          </a:bodyPr>
          <a:lstStyle/>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57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1" y="277363"/>
            <a:ext cx="2314689" cy="685356"/>
          </a:xfrm>
          <a:prstGeom prst="rect">
            <a:avLst/>
          </a:prstGeom>
        </p:spPr>
      </p:pic>
    </p:spTree>
    <p:extLst>
      <p:ext uri="{BB962C8B-B14F-4D97-AF65-F5344CB8AC3E}">
        <p14:creationId xmlns:p14="http://schemas.microsoft.com/office/powerpoint/2010/main" val="78892314"/>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299" b="1" dirty="0" smtClean="0">
                <a:solidFill>
                  <a:schemeClr val="bg1"/>
                </a:solidFill>
                <a:latin typeface="+mj-lt"/>
                <a:ea typeface="+mj-ea"/>
                <a:cs typeface="+mj-cs"/>
              </a:defRPr>
            </a:lvl1pPr>
            <a:lvl2pPr>
              <a:spcAft>
                <a:spcPts val="0"/>
              </a:spcAft>
              <a:defRPr lang="en-GB" sz="2399"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4" y="907123"/>
            <a:ext cx="3464087" cy="2359620"/>
          </a:xfrm>
        </p:spPr>
        <p:txBody>
          <a:bodyPr anchor="b" anchorCtr="0"/>
          <a:lstStyle>
            <a:lvl1pPr>
              <a:defRPr sz="15295">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5"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7"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8" y="4"/>
            <a:ext cx="2706808" cy="2821845"/>
          </a:xfrm>
          <a:prstGeom prst="rect">
            <a:avLst/>
          </a:prstGeom>
          <a:solidFill>
            <a:sysClr val="window" lastClr="FFFFFF">
              <a:lumMod val="95000"/>
            </a:sysClr>
          </a:solidFill>
          <a:ln w="6350" cap="flat" cmpd="sng" algn="ctr">
            <a:noFill/>
            <a:prstDash val="solid"/>
            <a:miter lim="800000"/>
          </a:ln>
          <a:effectLst/>
        </p:spPr>
        <p:txBody>
          <a:bodyPr wrap="square" lIns="56157" tIns="56157" rIns="56157" bIns="56157" rtlCol="0" anchor="t" anchorCtr="0">
            <a:spAutoFit/>
          </a:bodyPr>
          <a:lstStyle/>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57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5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5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590" marR="0" lvl="2" indent="-120590" algn="l" defTabSz="12185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10" name="Picture 9"/>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4"/>
            <a:ext cx="2062572" cy="610599"/>
          </a:xfrm>
          <a:prstGeom prst="rect">
            <a:avLst/>
          </a:prstGeom>
        </p:spPr>
      </p:pic>
    </p:spTree>
    <p:extLst>
      <p:ext uri="{BB962C8B-B14F-4D97-AF65-F5344CB8AC3E}">
        <p14:creationId xmlns:p14="http://schemas.microsoft.com/office/powerpoint/2010/main" val="4017246524"/>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337910" y="6371264"/>
            <a:ext cx="850918" cy="486833"/>
          </a:xfrm>
          <a:prstGeom prst="rect">
            <a:avLst/>
          </a:prstGeom>
        </p:spPr>
        <p:txBody>
          <a:bodyPr lIns="121861" tIns="60931" rIns="121861" bIns="60931"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800" smtClean="0"/>
              <a:pPr/>
              <a:t>‹#›</a:t>
            </a:fld>
            <a:endParaRPr lang="en-GB" sz="800" dirty="0"/>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806017" y="2735713"/>
            <a:ext cx="6576887" cy="1386576"/>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1799" dirty="0"/>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1799" dirty="0"/>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799" dirty="0"/>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799" dirty="0"/>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1799" dirty="0"/>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799" dirty="0"/>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799" dirty="0"/>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1799" dirty="0"/>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1799" dirty="0"/>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1799" dirty="0"/>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1799" dirty="0"/>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799" dirty="0"/>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799" dirty="0"/>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1799" dirty="0"/>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799" dirty="0"/>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799" dirty="0"/>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1799" dirty="0"/>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1799" dirty="0"/>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1799" dirty="0"/>
            </a:p>
          </p:txBody>
        </p:sp>
      </p:grpSp>
    </p:spTree>
    <p:extLst>
      <p:ext uri="{BB962C8B-B14F-4D97-AF65-F5344CB8AC3E}">
        <p14:creationId xmlns:p14="http://schemas.microsoft.com/office/powerpoint/2010/main" val="2861445384"/>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tabLst>
                <a:tab pos="1318399" algn="l"/>
              </a:tabLst>
            </a:pPr>
            <a:endParaRPr lang="fr-FR" dirty="0"/>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79017859"/>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8301526" y="1416057"/>
            <a:ext cx="3435304" cy="4605867"/>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431936" y="1416669"/>
            <a:ext cx="3455419"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4367662" y="1416669"/>
            <a:ext cx="3455100"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646024" y="6315439"/>
            <a:ext cx="9591388" cy="230832"/>
          </a:xfrm>
        </p:spPr>
        <p:txBody>
          <a:bodyPr/>
          <a:lstStyle>
            <a:lvl1pPr>
              <a:defRPr b="0"/>
            </a:lvl1pPr>
          </a:lstStyle>
          <a:p>
            <a:pPr>
              <a:tabLst>
                <a:tab pos="1318399" algn="l"/>
              </a:tabLst>
            </a:pPr>
            <a:endParaRPr lang="fr-FR" dirty="0"/>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12272082" y="3"/>
            <a:ext cx="2705610" cy="2781138"/>
            <a:chOff x="3528102" y="847657"/>
            <a:chExt cx="2029736" cy="2085853"/>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8936"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12272087" y="2853778"/>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467985241"/>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tabLst>
                <a:tab pos="1318399" algn="l"/>
              </a:tabLst>
            </a:pPr>
            <a:endParaRPr lang="fr-FR" dirty="0"/>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430310" y="1424525"/>
            <a:ext cx="7390903" cy="2503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12272082" y="3"/>
            <a:ext cx="2705610" cy="2781138"/>
            <a:chOff x="3528102" y="847657"/>
            <a:chExt cx="2029736" cy="2085853"/>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8936"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482788919"/>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1688" y="1416670"/>
            <a:ext cx="11325050" cy="4605251"/>
          </a:xfrm>
          <a:prstGeom prst="rect">
            <a:avLst/>
          </a:prstGeom>
        </p:spPr>
        <p:txBody>
          <a:bodyPr>
            <a:noAutofit/>
          </a:bodyPr>
          <a:lstStyle>
            <a:lvl1pPr>
              <a:defRPr>
                <a:solidFill>
                  <a:schemeClr val="accent1"/>
                </a:solidFill>
              </a:defRPr>
            </a:lvl1pPr>
          </a:lstStyle>
          <a:p>
            <a:r>
              <a:rPr lang="en-GB" dirty="0"/>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646024" y="6315439"/>
            <a:ext cx="9591388" cy="230832"/>
          </a:xfrm>
        </p:spPr>
        <p:txBody>
          <a:bodyPr/>
          <a:lstStyle>
            <a:lvl1pPr>
              <a:defRPr b="0"/>
            </a:lvl1pPr>
          </a:lstStyle>
          <a:p>
            <a:pPr>
              <a:tabLst>
                <a:tab pos="1318399" algn="l"/>
              </a:tabLst>
            </a:pPr>
            <a:endParaRPr lang="fr-FR" dirty="0"/>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12272082" y="3"/>
            <a:ext cx="2705610" cy="1328024"/>
          </a:xfrm>
          <a:prstGeom prst="rect">
            <a:avLst/>
          </a:prstGeom>
          <a:solidFill>
            <a:sysClr val="window" lastClr="FFFFFF">
              <a:lumMod val="95000"/>
            </a:sysClr>
          </a:solidFill>
          <a:ln w="6350" cap="flat" cmpd="sng" algn="ctr">
            <a:noFill/>
            <a:prstDash val="solid"/>
            <a:miter lim="800000"/>
          </a:ln>
          <a:effectLst/>
        </p:spPr>
        <p:txBody>
          <a:bodyPr wrap="square" lIns="47990" tIns="47990" rIns="47990" bIns="47990" rtlCol="0" anchor="t" anchorCtr="0">
            <a:spAutoFit/>
          </a:bodyPr>
          <a:lstStyle/>
          <a:p>
            <a:pPr marL="0" marR="0" lvl="2" indent="0" defTabSz="1218936"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Insert a chart</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Format the chart</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the chart title text box</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1218936"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existing chart</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steps for inserting a chart above</a:t>
            </a: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5595309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l="29398" t="8741" r="101" b="27"/>
          <a:stretch/>
        </p:blipFill>
        <p:spPr bwMode="ltGray">
          <a:xfrm flipV="1">
            <a:off x="7163788" y="0"/>
            <a:ext cx="416842" cy="6858000"/>
          </a:xfrm>
          <a:prstGeom prst="rect">
            <a:avLst/>
          </a:prstGeom>
        </p:spPr>
      </p:pic>
      <p:sp>
        <p:nvSpPr>
          <p:cNvPr id="13" name="Rectangle 12"/>
          <p:cNvSpPr/>
          <p:nvPr userDrawn="1"/>
        </p:nvSpPr>
        <p:spPr bwMode="white">
          <a:xfrm>
            <a:off x="2" y="0"/>
            <a:ext cx="717008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spcBef>
                <a:spcPts val="0"/>
              </a:spcBef>
              <a:spcAft>
                <a:spcPts val="0"/>
              </a:spcAft>
              <a:buClrTx/>
            </a:pPr>
            <a:endParaRPr lang="en-US" sz="1200" b="0" kern="1200" dirty="0">
              <a:solidFill>
                <a:prstClr val="white"/>
              </a:solidFill>
              <a:sym typeface="Trebuchet MS" panose="020B0603020202020204" pitchFamily="34" charset="0"/>
            </a:endParaRPr>
          </a:p>
        </p:txBody>
      </p:sp>
      <p:sp>
        <p:nvSpPr>
          <p:cNvPr id="16" name="Date Placeholder 2"/>
          <p:cNvSpPr>
            <a:spLocks noGrp="1"/>
          </p:cNvSpPr>
          <p:nvPr>
            <p:ph type="dt" sz="half" idx="10"/>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45941EB8-092E-7A4F-881F-8801F1E1E630}" type="datetime1">
              <a:rPr lang="en-US" smtClean="0">
                <a:solidFill>
                  <a:prstClr val="white"/>
                </a:solidFill>
              </a:rPr>
              <a:t>2/15/2024</a:t>
            </a:fld>
            <a:endParaRPr lang="en-US" dirty="0">
              <a:solidFill>
                <a:prstClr val="white"/>
              </a:solidFill>
            </a:endParaRPr>
          </a:p>
        </p:txBody>
      </p:sp>
      <p:sp>
        <p:nvSpPr>
          <p:cNvPr id="20"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17" name="TextBox 16"/>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23" name="Title 3"/>
          <p:cNvSpPr>
            <a:spLocks noGrp="1"/>
          </p:cNvSpPr>
          <p:nvPr>
            <p:ph type="title" hasCustomPrompt="1"/>
          </p:nvPr>
        </p:nvSpPr>
        <p:spPr>
          <a:xfrm>
            <a:off x="629881" y="622801"/>
            <a:ext cx="6255171" cy="480132"/>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5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1"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spTree>
    <p:extLst>
      <p:ext uri="{BB962C8B-B14F-4D97-AF65-F5344CB8AC3E}">
        <p14:creationId xmlns:p14="http://schemas.microsoft.com/office/powerpoint/2010/main" val="3167765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1729355473"/>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6" name="Round Diagonal Corner Rectangle 4">
            <a:extLst>
              <a:ext uri="{FF2B5EF4-FFF2-40B4-BE49-F238E27FC236}">
                <a16:creationId xmlns:a16="http://schemas.microsoft.com/office/drawing/2014/main" id="{A8CD0164-38F9-45E8-BBCE-ACF9D4084AC5}"/>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5" name="Graphic 24">
            <a:extLst>
              <a:ext uri="{FF2B5EF4-FFF2-40B4-BE49-F238E27FC236}">
                <a16:creationId xmlns:a16="http://schemas.microsoft.com/office/drawing/2014/main" id="{D45BF049-76A9-444A-BE2F-250E57294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4263082786"/>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11" name="Picture 10"/>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971569130"/>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7EF46B65-58C7-4BF4-B402-D21DCC45562C}"/>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1" y="277367"/>
            <a:ext cx="1537209" cy="685355"/>
          </a:xfrm>
          <a:prstGeom prst="rect">
            <a:avLst/>
          </a:prstGeom>
        </p:spPr>
      </p:pic>
    </p:spTree>
    <p:extLst>
      <p:ext uri="{BB962C8B-B14F-4D97-AF65-F5344CB8AC3E}">
        <p14:creationId xmlns:p14="http://schemas.microsoft.com/office/powerpoint/2010/main" val="726510242"/>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1975579848"/>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9" name="Round Diagonal Corner Rectangle 4">
            <a:extLst>
              <a:ext uri="{FF2B5EF4-FFF2-40B4-BE49-F238E27FC236}">
                <a16:creationId xmlns:a16="http://schemas.microsoft.com/office/drawing/2014/main" id="{DE53115C-105A-4CE7-BEF2-2D7D7A9604F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4206118766"/>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10" name="Picture 9"/>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3706053003"/>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337910" y="6371262"/>
            <a:ext cx="850918" cy="486833"/>
          </a:xfrm>
          <a:prstGeom prst="rect">
            <a:avLst/>
          </a:prstGeom>
        </p:spPr>
        <p:txBody>
          <a:bodyPr lIns="121893" tIns="60947" rIns="121893" bIns="60947"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800" smtClean="0"/>
              <a:pPr/>
              <a:t>‹#›</a:t>
            </a:fld>
            <a:endParaRPr lang="en-GB" sz="800" dirty="0"/>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806016" y="2735713"/>
            <a:ext cx="6576887" cy="1386576"/>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2400" dirty="0"/>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2400" dirty="0"/>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2400" dirty="0"/>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2400" dirty="0"/>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2400" dirty="0"/>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2400" dirty="0"/>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2400" dirty="0"/>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2400" dirty="0"/>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2400" dirty="0"/>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2400" dirty="0"/>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2400" dirty="0"/>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2400" dirty="0"/>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2400" dirty="0"/>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2400" dirty="0"/>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2400" dirty="0"/>
            </a:p>
          </p:txBody>
        </p:sp>
      </p:grpSp>
    </p:spTree>
    <p:extLst>
      <p:ext uri="{BB962C8B-B14F-4D97-AF65-F5344CB8AC3E}">
        <p14:creationId xmlns:p14="http://schemas.microsoft.com/office/powerpoint/2010/main" val="2408639823"/>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Cover">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4984479-1823-4BDB-AAA8-6F7D67888FD9}"/>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4" name="Picture Placeholder 12">
            <a:extLst>
              <a:ext uri="{FF2B5EF4-FFF2-40B4-BE49-F238E27FC236}">
                <a16:creationId xmlns:a16="http://schemas.microsoft.com/office/drawing/2014/main" id="{8BD2EEFA-8252-4979-8B48-D13EEB8A4E19}"/>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5" name="Picture Placeholder 12">
            <a:extLst>
              <a:ext uri="{FF2B5EF4-FFF2-40B4-BE49-F238E27FC236}">
                <a16:creationId xmlns:a16="http://schemas.microsoft.com/office/drawing/2014/main" id="{4A49F27C-7E3B-4D20-B431-E1FC318DDF6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a:stretch>
            <a:fillRect/>
          </a:stretch>
        </p:blipFill>
        <p:spPr>
          <a:xfrm>
            <a:off x="430956" y="6178549"/>
            <a:ext cx="1880609" cy="386768"/>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0" name="Round Diagonal Corner Rectangle 4">
            <a:extLst>
              <a:ext uri="{FF2B5EF4-FFF2-40B4-BE49-F238E27FC236}">
                <a16:creationId xmlns:a16="http://schemas.microsoft.com/office/drawing/2014/main" id="{16DC8360-D4F7-405A-BF06-04DDCFD5DEFE}"/>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387966190"/>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8301526" y="1416057"/>
            <a:ext cx="3435304" cy="4605867"/>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431936" y="1416669"/>
            <a:ext cx="3455419"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4367662" y="1416669"/>
            <a:ext cx="3455100"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646024" y="6315439"/>
            <a:ext cx="9591388" cy="230832"/>
          </a:xfrm>
        </p:spPr>
        <p:txBody>
          <a:bodyPr/>
          <a:lstStyle>
            <a:lvl1pPr>
              <a:defRPr b="0"/>
            </a:lvl1pPr>
          </a:lstStyle>
          <a:p>
            <a:pPr>
              <a:tabLst>
                <a:tab pos="1318399" algn="l"/>
              </a:tabLst>
            </a:pPr>
            <a:endParaRPr lang="fr-FR" dirty="0"/>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12272082" y="3"/>
            <a:ext cx="2705610" cy="2781138"/>
            <a:chOff x="3528102" y="847657"/>
            <a:chExt cx="2029736" cy="2085853"/>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8936"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12272087" y="2853778"/>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78559715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l="29398" t="8741" r="101" b="27"/>
          <a:stretch/>
        </p:blipFill>
        <p:spPr bwMode="ltGray">
          <a:xfrm flipH="1">
            <a:off x="3670158" y="0"/>
            <a:ext cx="416842" cy="6858000"/>
          </a:xfrm>
          <a:prstGeom prst="rect">
            <a:avLst/>
          </a:prstGeom>
        </p:spPr>
      </p:pic>
      <p:sp>
        <p:nvSpPr>
          <p:cNvPr id="11" name="Title 4"/>
          <p:cNvSpPr>
            <a:spLocks noGrp="1"/>
          </p:cNvSpPr>
          <p:nvPr>
            <p:ph type="title" hasCustomPrompt="1"/>
          </p:nvPr>
        </p:nvSpPr>
        <p:spPr>
          <a:xfrm>
            <a:off x="629876" y="2681106"/>
            <a:ext cx="3127065" cy="1495795"/>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79748" y="-1309"/>
            <a:ext cx="8109125"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spcBef>
                <a:spcPts val="0"/>
              </a:spcBef>
              <a:spcAft>
                <a:spcPts val="0"/>
              </a:spcAft>
              <a:buClrTx/>
            </a:pPr>
            <a:endParaRPr lang="en-US" sz="1200" b="0" kern="1200" dirty="0">
              <a:solidFill>
                <a:prstClr val="white"/>
              </a:solidFill>
              <a:sym typeface="Trebuchet MS" panose="020B0603020202020204" pitchFamily="34" charset="0"/>
            </a:endParaRPr>
          </a:p>
        </p:txBody>
      </p:sp>
      <p:sp>
        <p:nvSpPr>
          <p:cNvPr id="16"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12" name="Date Placeholder 1"/>
          <p:cNvSpPr>
            <a:spLocks noGrp="1"/>
          </p:cNvSpPr>
          <p:nvPr>
            <p:ph type="dt" sz="half" idx="29"/>
          </p:nvPr>
        </p:nvSpPr>
        <p:spPr>
          <a:xfrm>
            <a:off x="9674925" y="6389664"/>
            <a:ext cx="1481665" cy="169277"/>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fld id="{DB835CAA-8FFB-FC41-A7C5-812DC9407FDB}" type="datetime1">
              <a:rPr lang="en-US" smtClean="0">
                <a:solidFill>
                  <a:prstClr val="white">
                    <a:lumMod val="50000"/>
                  </a:prstClr>
                </a:solidFill>
              </a:rPr>
              <a:t>2/15/2024</a:t>
            </a:fld>
            <a:endParaRPr lang="en-US" dirty="0">
              <a:solidFill>
                <a:prstClr val="white">
                  <a:lumMod val="50000"/>
                </a:prstClr>
              </a:solidFill>
            </a:endParaRPr>
          </a:p>
        </p:txBody>
      </p:sp>
      <p:sp>
        <p:nvSpPr>
          <p:cNvPr id="15" name="TextBox 14"/>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lumMod val="50000"/>
                </a:prstClr>
              </a:solidFill>
              <a:sym typeface="Trebuchet MS" panose="020B0603020202020204" pitchFamily="34" charset="0"/>
            </a:endParaRPr>
          </a:p>
        </p:txBody>
      </p:sp>
      <p:sp>
        <p:nvSpPr>
          <p:cNvPr id="14"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894816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l="29398" t="8741" r="101" b="27"/>
          <a:stretch/>
        </p:blipFill>
        <p:spPr bwMode="ltGray">
          <a:xfrm flipH="1">
            <a:off x="5688103" y="0"/>
            <a:ext cx="416842" cy="6858000"/>
          </a:xfrm>
          <a:prstGeom prst="rect">
            <a:avLst/>
          </a:prstGeom>
        </p:spPr>
      </p:pic>
      <p:sp>
        <p:nvSpPr>
          <p:cNvPr id="12" name="Rectangle 11"/>
          <p:cNvSpPr/>
          <p:nvPr userDrawn="1"/>
        </p:nvSpPr>
        <p:spPr>
          <a:xfrm>
            <a:off x="6094459" y="0"/>
            <a:ext cx="6094413"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13" name="Picture Placeholder 18"/>
          <p:cNvSpPr>
            <a:spLocks noGrp="1"/>
          </p:cNvSpPr>
          <p:nvPr>
            <p:ph type="pic" sz="quarter" idx="14" hasCustomPrompt="1"/>
          </p:nvPr>
        </p:nvSpPr>
        <p:spPr>
          <a:xfrm>
            <a:off x="6090443" y="0"/>
            <a:ext cx="6098387" cy="6858000"/>
          </a:xfrm>
          <a:prstGeom prst="rect">
            <a:avLst/>
          </a:prstGeom>
          <a:noFill/>
        </p:spPr>
        <p:txBody>
          <a:bodyPr lIns="914361" tIns="914361" rIns="914361" bIns="914361"/>
          <a:lstStyle>
            <a:lvl1pPr algn="ctr">
              <a:defRPr sz="19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29836" y="1785600"/>
            <a:ext cx="4387257" cy="3286800"/>
          </a:xfrm>
          <a:prstGeom prst="rect">
            <a:avLst/>
          </a:prstGeom>
          <a:noFill/>
        </p:spPr>
        <p:txBody>
          <a:bodyPr wrap="square" lIns="0" tIns="0" rIns="320027"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800" b="0" kern="1200" dirty="0">
              <a:solidFill>
                <a:prstClr val="white">
                  <a:lumMod val="50000"/>
                </a:prstClr>
              </a:solidFill>
              <a:sym typeface="Trebuchet MS" panose="020B0603020202020204" pitchFamily="34" charset="0"/>
            </a:endParaRPr>
          </a:p>
        </p:txBody>
      </p:sp>
      <p:sp>
        <p:nvSpPr>
          <p:cNvPr id="16" name="Date Placeholder 2"/>
          <p:cNvSpPr>
            <a:spLocks noGrp="1"/>
          </p:cNvSpPr>
          <p:nvPr>
            <p:ph type="dt" sz="half" idx="15"/>
          </p:nvPr>
        </p:nvSpPr>
        <p:spPr>
          <a:xfrm>
            <a:off x="9674925" y="6389664"/>
            <a:ext cx="1481665" cy="169277"/>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fld id="{ADDF7C55-F657-C34C-B80D-309DE946862A}" type="datetime1">
              <a:rPr lang="en-US" smtClean="0">
                <a:solidFill>
                  <a:prstClr val="white">
                    <a:lumMod val="50000"/>
                  </a:prstClr>
                </a:solidFill>
              </a:rPr>
              <a:t>2/15/2024</a:t>
            </a:fld>
            <a:endParaRPr lang="en-US" dirty="0">
              <a:solidFill>
                <a:prstClr val="white">
                  <a:lumMod val="50000"/>
                </a:prstClr>
              </a:solidFill>
            </a:endParaRPr>
          </a:p>
        </p:txBody>
      </p:sp>
      <p:sp>
        <p:nvSpPr>
          <p:cNvPr id="21"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17"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119337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a:ext>
            </a:extLst>
          </a:blip>
          <a:srcRect l="29398" t="8741" r="101" b="27"/>
          <a:stretch/>
        </p:blipFill>
        <p:spPr bwMode="ltGray">
          <a:xfrm flipH="1">
            <a:off x="7407920" y="0"/>
            <a:ext cx="416842" cy="6858000"/>
          </a:xfrm>
          <a:prstGeom prst="rect">
            <a:avLst/>
          </a:prstGeom>
        </p:spPr>
      </p:pic>
      <p:sp>
        <p:nvSpPr>
          <p:cNvPr id="10" name="Rectangle 9"/>
          <p:cNvSpPr/>
          <p:nvPr userDrawn="1"/>
        </p:nvSpPr>
        <p:spPr bwMode="gray">
          <a:xfrm>
            <a:off x="7817516" y="0"/>
            <a:ext cx="437131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spcBef>
                <a:spcPts val="0"/>
              </a:spcBef>
              <a:spcAft>
                <a:spcPts val="0"/>
              </a:spcAft>
              <a:buClrTx/>
            </a:pPr>
            <a:endParaRPr lang="en-US" sz="1200" b="0" kern="1200" dirty="0">
              <a:solidFill>
                <a:prstClr val="white"/>
              </a:solidFill>
              <a:sym typeface="Trebuchet MS" panose="020B0603020202020204" pitchFamily="34" charset="0"/>
            </a:endParaRPr>
          </a:p>
        </p:txBody>
      </p:sp>
      <p:sp>
        <p:nvSpPr>
          <p:cNvPr id="11" name="Picture Placeholder 5"/>
          <p:cNvSpPr>
            <a:spLocks noGrp="1"/>
          </p:cNvSpPr>
          <p:nvPr>
            <p:ph type="pic" sz="quarter" idx="11" hasCustomPrompt="1"/>
          </p:nvPr>
        </p:nvSpPr>
        <p:spPr>
          <a:xfrm>
            <a:off x="7817991" y="0"/>
            <a:ext cx="4370836" cy="6858000"/>
          </a:xfrm>
          <a:prstGeom prst="rect">
            <a:avLst/>
          </a:prstGeom>
          <a:noFill/>
        </p:spPr>
        <p:txBody>
          <a:bodyPr lIns="182872" tIns="914361" rIns="182872" bIns="914361"/>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4925" y="6389664"/>
            <a:ext cx="1481665" cy="169277"/>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fld id="{E03036D5-EEED-1B47-82D3-51D1B374DD45}" type="datetime1">
              <a:rPr lang="en-US" smtClean="0">
                <a:solidFill>
                  <a:prstClr val="white">
                    <a:lumMod val="50000"/>
                  </a:prstClr>
                </a:solidFill>
              </a:rPr>
              <a:t>2/15/2024</a:t>
            </a:fld>
            <a:endParaRPr lang="en-US" dirty="0">
              <a:solidFill>
                <a:prstClr val="white">
                  <a:lumMod val="50000"/>
                </a:prstClr>
              </a:solidFill>
            </a:endParaRPr>
          </a:p>
        </p:txBody>
      </p:sp>
      <p:sp>
        <p:nvSpPr>
          <p:cNvPr id="15" name="Copyright" hidden="1"/>
          <p:cNvSpPr txBox="1"/>
          <p:nvPr userDrawn="1"/>
        </p:nvSpPr>
        <p:spPr>
          <a:xfrm rot="16200000">
            <a:off x="9483808" y="3917298"/>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14" name="Title 1"/>
          <p:cNvSpPr>
            <a:spLocks noGrp="1"/>
          </p:cNvSpPr>
          <p:nvPr>
            <p:ph type="title" hasCustomPrompt="1"/>
          </p:nvPr>
        </p:nvSpPr>
        <p:spPr bwMode="blackWhite">
          <a:xfrm>
            <a:off x="629883" y="1804651"/>
            <a:ext cx="6245925"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
        <p:nvSpPr>
          <p:cNvPr id="13" name="TextBox 12"/>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800" b="0" kern="1200" dirty="0">
              <a:solidFill>
                <a:prstClr val="white">
                  <a:lumMod val="50000"/>
                </a:prstClr>
              </a:solidFill>
              <a:sym typeface="Trebuchet MS" panose="020B0603020202020204" pitchFamily="34" charset="0"/>
            </a:endParaRPr>
          </a:p>
        </p:txBody>
      </p:sp>
      <p:sp>
        <p:nvSpPr>
          <p:cNvPr id="16"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1553464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69" y="1309"/>
            <a:ext cx="408724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36" tIns="45719" rIns="91436" bIns="45719" rtlCol="0" anchor="t">
            <a:noAutofit/>
          </a:bodyPr>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5" name="Date Placeholder 4"/>
          <p:cNvSpPr>
            <a:spLocks noGrp="1"/>
          </p:cNvSpPr>
          <p:nvPr>
            <p:ph type="dt" sz="half" idx="10"/>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6FA868A2-FF6B-0041-A81C-E5AFEECF0562}" type="datetime1">
              <a:rPr lang="en-US" smtClean="0">
                <a:solidFill>
                  <a:prstClr val="white"/>
                </a:solidFill>
              </a:rPr>
              <a:t>2/15/2024</a:t>
            </a:fld>
            <a:endParaRPr lang="en-US" dirty="0">
              <a:solidFill>
                <a:prstClr val="white"/>
              </a:solidFill>
            </a:endParaRPr>
          </a:p>
        </p:txBody>
      </p:sp>
      <p:sp>
        <p:nvSpPr>
          <p:cNvPr id="19"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12" name="TextBox 11"/>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17" name="Title 2"/>
          <p:cNvSpPr>
            <a:spLocks noGrp="1"/>
          </p:cNvSpPr>
          <p:nvPr>
            <p:ph type="title" hasCustomPrompt="1"/>
          </p:nvPr>
        </p:nvSpPr>
        <p:spPr>
          <a:xfrm>
            <a:off x="629883" y="2764298"/>
            <a:ext cx="2477993"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0"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pic>
        <p:nvPicPr>
          <p:cNvPr id="9" name="Picture 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131626" y="3590405"/>
            <a:ext cx="1364894"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302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724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6" tIns="45719" rIns="91436" bIns="45719" rtlCol="0" anchor="t">
            <a:noAutofit/>
          </a:bodyPr>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29883" y="2764298"/>
            <a:ext cx="2477993"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sp>
        <p:nvSpPr>
          <p:cNvPr id="13" name="Date Placeholder 3"/>
          <p:cNvSpPr>
            <a:spLocks noGrp="1"/>
          </p:cNvSpPr>
          <p:nvPr>
            <p:ph type="dt" sz="half" idx="2"/>
          </p:nvPr>
        </p:nvSpPr>
        <p:spPr>
          <a:xfrm>
            <a:off x="9674925" y="6389664"/>
            <a:ext cx="1481665" cy="169277"/>
          </a:xfrm>
          <a:prstGeom prst="rect">
            <a:avLst/>
          </a:prstGeom>
        </p:spPr>
        <p:txBody>
          <a:bodyPr vert="horz" wrap="square" lIns="0" tIns="0" rIns="0" bIns="0" rtlCol="0" anchor="b">
            <a:spAutoFit/>
          </a:bodyPr>
          <a:lstStyle>
            <a:lvl1pPr algn="r">
              <a:defRPr sz="1100">
                <a:solidFill>
                  <a:schemeClr val="bg1">
                    <a:lumMod val="50000"/>
                  </a:schemeClr>
                </a:solidFill>
                <a:latin typeface="+mn-lt"/>
                <a:sym typeface="Trebuchet MS" panose="020B0603020202020204" pitchFamily="34" charset="0"/>
              </a:defRPr>
            </a:lvl1pPr>
          </a:lstStyle>
          <a:p>
            <a:fld id="{56CE7C73-FD23-CB46-AB63-1DBDC6DBE65A}" type="datetime1">
              <a:rPr lang="en-US" smtClean="0">
                <a:solidFill>
                  <a:prstClr val="white">
                    <a:lumMod val="50000"/>
                  </a:prstClr>
                </a:solidFill>
              </a:rPr>
              <a:t>2/15/2024</a:t>
            </a:fld>
            <a:endParaRPr lang="en-US" dirty="0">
              <a:solidFill>
                <a:prstClr val="white">
                  <a:lumMod val="50000"/>
                </a:prstClr>
              </a:solidFill>
            </a:endParaRPr>
          </a:p>
        </p:txBody>
      </p:sp>
      <p:sp>
        <p:nvSpPr>
          <p:cNvPr id="14" name="TextBox 13"/>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lumMod val="50000"/>
                </a:prstClr>
              </a:solidFill>
              <a:sym typeface="Trebuchet MS" panose="020B0603020202020204" pitchFamily="34" charset="0"/>
            </a:endParaRPr>
          </a:p>
        </p:txBody>
      </p:sp>
      <p:sp>
        <p:nvSpPr>
          <p:cNvPr id="15"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17"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20000">
            <a:off x="2174078" y="3402833"/>
            <a:ext cx="2693964"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536076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628" y="1594"/>
          <a:ext cx="1588"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628" y="1594"/>
                        <a:ext cx="1588" cy="1587"/>
                      </a:xfrm>
                      <a:prstGeom prst="rect">
                        <a:avLst/>
                      </a:prstGeom>
                    </p:spPr>
                  </p:pic>
                </p:oleObj>
              </mc:Fallback>
            </mc:AlternateContent>
          </a:graphicData>
        </a:graphic>
      </p:graphicFrame>
      <p:sp>
        <p:nvSpPr>
          <p:cNvPr id="5" name="TextBox 4"/>
          <p:cNvSpPr txBox="1"/>
          <p:nvPr/>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800" b="0" kern="1200" dirty="0">
              <a:solidFill>
                <a:prstClr val="white"/>
              </a:solidFill>
              <a:sym typeface="Trebuchet MS" panose="020B0603020202020204" pitchFamily="34" charset="0"/>
            </a:endParaRPr>
          </a:p>
        </p:txBody>
      </p:sp>
      <p:sp>
        <p:nvSpPr>
          <p:cNvPr id="8" name="Date Placeholder 7"/>
          <p:cNvSpPr>
            <a:spLocks noGrp="1"/>
          </p:cNvSpPr>
          <p:nvPr>
            <p:ph type="dt" sz="half" idx="11"/>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652E3FFC-74D6-C14B-8BFB-E8F82EACAFA4}" type="datetime1">
              <a:rPr lang="en-US" smtClean="0">
                <a:solidFill>
                  <a:prstClr val="white"/>
                </a:solidFill>
              </a:rPr>
              <a:t>2/15/2024</a:t>
            </a:fld>
            <a:endParaRPr lang="en-US" dirty="0">
              <a:solidFill>
                <a:prstClr val="white"/>
              </a:solidFill>
            </a:endParaRPr>
          </a:p>
        </p:txBody>
      </p:sp>
      <p:sp>
        <p:nvSpPr>
          <p:cNvPr id="12"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13" name="Pentagon 3"/>
          <p:cNvSpPr/>
          <p:nvPr userDrawn="1"/>
        </p:nvSpPr>
        <p:spPr bwMode="white">
          <a:xfrm>
            <a:off x="48" y="0"/>
            <a:ext cx="542550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629839" y="1785600"/>
            <a:ext cx="4061177"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2"/>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4580373" y="3394396"/>
            <a:ext cx="1298236"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214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48" y="0"/>
            <a:ext cx="542550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629839" y="1785600"/>
            <a:ext cx="4061177"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4925" y="6389664"/>
            <a:ext cx="1481665" cy="169277"/>
          </a:xfrm>
          <a:prstGeom prst="rect">
            <a:avLst/>
          </a:prstGeom>
        </p:spPr>
        <p:txBody>
          <a:bodyPr vert="horz" wrap="square" lIns="0" tIns="0" rIns="0" bIns="0" rtlCol="0" anchor="b">
            <a:spAutoFit/>
          </a:bodyPr>
          <a:lstStyle>
            <a:lvl1pPr algn="r">
              <a:defRPr sz="1100">
                <a:solidFill>
                  <a:schemeClr val="bg1">
                    <a:lumMod val="50000"/>
                  </a:schemeClr>
                </a:solidFill>
                <a:latin typeface="+mn-lt"/>
                <a:sym typeface="Trebuchet MS" panose="020B0603020202020204" pitchFamily="34" charset="0"/>
              </a:defRPr>
            </a:lvl1pPr>
          </a:lstStyle>
          <a:p>
            <a:fld id="{4BE71310-797B-DF41-BC55-051C13605AFA}" type="datetime1">
              <a:rPr lang="en-US" smtClean="0">
                <a:solidFill>
                  <a:prstClr val="white">
                    <a:lumMod val="50000"/>
                  </a:prstClr>
                </a:solidFill>
              </a:rPr>
              <a:t>2/15/2024</a:t>
            </a:fld>
            <a:endParaRPr lang="en-US" dirty="0">
              <a:solidFill>
                <a:prstClr val="white">
                  <a:lumMod val="50000"/>
                </a:prstClr>
              </a:solidFill>
            </a:endParaRPr>
          </a:p>
        </p:txBody>
      </p:sp>
      <p:sp>
        <p:nvSpPr>
          <p:cNvPr id="16" name="TextBox 15"/>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lumMod val="50000"/>
                </a:prstClr>
              </a:solidFill>
              <a:sym typeface="Trebuchet MS" panose="020B0603020202020204" pitchFamily="34" charset="0"/>
            </a:endParaRPr>
          </a:p>
        </p:txBody>
      </p:sp>
      <p:sp>
        <p:nvSpPr>
          <p:cNvPr id="17"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18"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577127" y="3416301"/>
            <a:ext cx="2693964"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483231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6"/>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1C4BDE6E-AE52-2140-B14C-F9AA0015969F}" type="datetime1">
              <a:rPr lang="en-US" smtClean="0">
                <a:solidFill>
                  <a:prstClr val="white"/>
                </a:solidFill>
              </a:rPr>
              <a:t>2/15/2024</a:t>
            </a:fld>
            <a:endParaRPr lang="en-US" dirty="0">
              <a:solidFill>
                <a:prstClr val="white"/>
              </a:solidFill>
            </a:endParaRPr>
          </a:p>
        </p:txBody>
      </p:sp>
      <p:sp>
        <p:nvSpPr>
          <p:cNvPr id="18"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15" name="TextBox 14"/>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14" name="Pentagon 8"/>
          <p:cNvSpPr/>
          <p:nvPr userDrawn="1"/>
        </p:nvSpPr>
        <p:spPr bwMode="white">
          <a:xfrm>
            <a:off x="47" y="0"/>
            <a:ext cx="6361889"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16" name="Title 2"/>
          <p:cNvSpPr>
            <a:spLocks noGrp="1"/>
          </p:cNvSpPr>
          <p:nvPr>
            <p:ph type="title" hasCustomPrompt="1"/>
          </p:nvPr>
        </p:nvSpPr>
        <p:spPr>
          <a:xfrm>
            <a:off x="629875" y="622801"/>
            <a:ext cx="4672430" cy="480132"/>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5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0"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pic>
        <p:nvPicPr>
          <p:cNvPr id="9" name="Picture 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96403" y="3589608"/>
            <a:ext cx="1364894"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936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47" y="0"/>
            <a:ext cx="6361889"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16" name="Title 2"/>
          <p:cNvSpPr>
            <a:spLocks noGrp="1"/>
          </p:cNvSpPr>
          <p:nvPr>
            <p:ph type="title" hasCustomPrompt="1"/>
          </p:nvPr>
        </p:nvSpPr>
        <p:spPr>
          <a:xfrm>
            <a:off x="629875" y="622801"/>
            <a:ext cx="4672430" cy="480132"/>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5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9674925" y="6389664"/>
            <a:ext cx="1481665" cy="169277"/>
          </a:xfrm>
          <a:prstGeom prst="rect">
            <a:avLst/>
          </a:prstGeom>
        </p:spPr>
        <p:txBody>
          <a:bodyPr vert="horz" wrap="square" lIns="0" tIns="0" rIns="0" bIns="0" rtlCol="0" anchor="b">
            <a:spAutoFit/>
          </a:bodyPr>
          <a:lstStyle>
            <a:lvl1pPr algn="r">
              <a:defRPr sz="1100">
                <a:solidFill>
                  <a:schemeClr val="bg1">
                    <a:lumMod val="50000"/>
                  </a:schemeClr>
                </a:solidFill>
                <a:latin typeface="+mn-lt"/>
                <a:sym typeface="Trebuchet MS" panose="020B0603020202020204" pitchFamily="34" charset="0"/>
              </a:defRPr>
            </a:lvl1pPr>
          </a:lstStyle>
          <a:p>
            <a:fld id="{959B9AB0-5985-F941-AEC3-069FC3F7EC13}" type="datetime1">
              <a:rPr lang="en-US" smtClean="0">
                <a:solidFill>
                  <a:prstClr val="white">
                    <a:lumMod val="50000"/>
                  </a:prstClr>
                </a:solidFill>
              </a:rPr>
              <a:t>2/15/2024</a:t>
            </a:fld>
            <a:endParaRPr lang="en-US" dirty="0">
              <a:solidFill>
                <a:prstClr val="white">
                  <a:lumMod val="50000"/>
                </a:prstClr>
              </a:solidFill>
            </a:endParaRPr>
          </a:p>
        </p:txBody>
      </p:sp>
      <p:sp>
        <p:nvSpPr>
          <p:cNvPr id="13" name="TextBox 12"/>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lumMod val="50000"/>
                </a:prstClr>
              </a:solidFill>
              <a:sym typeface="Trebuchet MS" panose="020B0603020202020204" pitchFamily="34" charset="0"/>
            </a:endParaRPr>
          </a:p>
        </p:txBody>
      </p:sp>
      <p:sp>
        <p:nvSpPr>
          <p:cNvPr id="19"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20"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20000">
            <a:off x="4459012" y="3407820"/>
            <a:ext cx="2693964"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268192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49" y="0"/>
            <a:ext cx="84440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13" name="Date Placeholder 4"/>
          <p:cNvSpPr>
            <a:spLocks noGrp="1"/>
          </p:cNvSpPr>
          <p:nvPr>
            <p:ph type="dt" sz="half" idx="10"/>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31A22312-21E5-F341-B086-43DF2159AC68}" type="datetime1">
              <a:rPr lang="en-US" smtClean="0">
                <a:solidFill>
                  <a:prstClr val="white"/>
                </a:solidFill>
              </a:rPr>
              <a:t>2/15/2024</a:t>
            </a:fld>
            <a:endParaRPr lang="en-US" dirty="0">
              <a:solidFill>
                <a:prstClr val="white"/>
              </a:solidFill>
            </a:endParaRPr>
          </a:p>
        </p:txBody>
      </p:sp>
      <p:sp>
        <p:nvSpPr>
          <p:cNvPr id="9"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15" name="TextBox 14"/>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11" name="Title 3"/>
          <p:cNvSpPr>
            <a:spLocks noGrp="1"/>
          </p:cNvSpPr>
          <p:nvPr>
            <p:ph type="title" hasCustomPrompt="1"/>
          </p:nvPr>
        </p:nvSpPr>
        <p:spPr>
          <a:xfrm>
            <a:off x="629881" y="622801"/>
            <a:ext cx="6255171" cy="480132"/>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5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4"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pic>
        <p:nvPicPr>
          <p:cNvPr id="16" name="Picture 1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488391" y="3589608"/>
            <a:ext cx="1364894"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599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tabLst>
                <a:tab pos="1318399" algn="l"/>
              </a:tabLst>
            </a:pPr>
            <a:endParaRPr lang="fr-FR" dirty="0"/>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430310" y="1424525"/>
            <a:ext cx="7390903" cy="2503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12272082" y="3"/>
            <a:ext cx="2705610" cy="2781138"/>
            <a:chOff x="3528102" y="847657"/>
            <a:chExt cx="2029736" cy="2085853"/>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8936"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5274085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49" y="0"/>
            <a:ext cx="84440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11" name="Title 3"/>
          <p:cNvSpPr>
            <a:spLocks noGrp="1"/>
          </p:cNvSpPr>
          <p:nvPr>
            <p:ph type="title" hasCustomPrompt="1"/>
          </p:nvPr>
        </p:nvSpPr>
        <p:spPr>
          <a:xfrm>
            <a:off x="629881" y="622801"/>
            <a:ext cx="6255171" cy="480132"/>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5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4925" y="6389664"/>
            <a:ext cx="1481665" cy="169277"/>
          </a:xfrm>
          <a:prstGeom prst="rect">
            <a:avLst/>
          </a:prstGeom>
        </p:spPr>
        <p:txBody>
          <a:bodyPr vert="horz" wrap="square" lIns="0" tIns="0" rIns="0" bIns="0" rtlCol="0" anchor="b">
            <a:spAutoFit/>
          </a:bodyPr>
          <a:lstStyle>
            <a:lvl1pPr algn="r">
              <a:defRPr sz="1100">
                <a:solidFill>
                  <a:schemeClr val="bg1">
                    <a:lumMod val="50000"/>
                  </a:schemeClr>
                </a:solidFill>
                <a:latin typeface="+mn-lt"/>
                <a:sym typeface="Trebuchet MS" panose="020B0603020202020204" pitchFamily="34" charset="0"/>
              </a:defRPr>
            </a:lvl1pPr>
          </a:lstStyle>
          <a:p>
            <a:fld id="{AB121817-3B51-004D-988C-02D1CD776235}" type="datetime1">
              <a:rPr lang="en-US" smtClean="0">
                <a:solidFill>
                  <a:prstClr val="white">
                    <a:lumMod val="50000"/>
                  </a:prstClr>
                </a:solidFill>
              </a:rPr>
              <a:t>2/15/2024</a:t>
            </a:fld>
            <a:endParaRPr lang="en-US" dirty="0">
              <a:solidFill>
                <a:prstClr val="white">
                  <a:lumMod val="50000"/>
                </a:prstClr>
              </a:solidFill>
            </a:endParaRPr>
          </a:p>
        </p:txBody>
      </p:sp>
      <p:sp>
        <p:nvSpPr>
          <p:cNvPr id="18" name="TextBox 17"/>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lumMod val="50000"/>
                </a:prstClr>
              </a:solidFill>
              <a:sym typeface="Trebuchet MS" panose="020B0603020202020204" pitchFamily="34" charset="0"/>
            </a:endParaRPr>
          </a:p>
        </p:txBody>
      </p:sp>
      <p:sp>
        <p:nvSpPr>
          <p:cNvPr id="19"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20"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20000">
            <a:off x="6565918" y="3407820"/>
            <a:ext cx="2693964"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740836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3" name="TextBox 2"/>
          <p:cNvSpPr txBox="1"/>
          <p:nvPr/>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4" name="Date Placeholder 3"/>
          <p:cNvSpPr>
            <a:spLocks noGrp="1"/>
          </p:cNvSpPr>
          <p:nvPr>
            <p:ph type="dt" sz="half" idx="10"/>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FA553757-547C-324A-83BB-C35F87E33F97}" type="datetime1">
              <a:rPr lang="en-US" smtClean="0">
                <a:solidFill>
                  <a:prstClr val="white"/>
                </a:solidFill>
              </a:rPr>
              <a:t>2/15/2024</a:t>
            </a:fld>
            <a:endParaRPr lang="en-US" dirty="0">
              <a:solidFill>
                <a:prstClr val="white"/>
              </a:solidFill>
            </a:endParaRPr>
          </a:p>
        </p:txBody>
      </p:sp>
      <p:sp>
        <p:nvSpPr>
          <p:cNvPr id="9"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8" name="Title 1"/>
          <p:cNvSpPr>
            <a:spLocks noGrp="1"/>
          </p:cNvSpPr>
          <p:nvPr>
            <p:ph type="title" hasCustomPrompt="1"/>
          </p:nvPr>
        </p:nvSpPr>
        <p:spPr>
          <a:xfrm>
            <a:off x="629882" y="3826336"/>
            <a:ext cx="10930353" cy="1606551"/>
          </a:xfrm>
        </p:spPr>
        <p:txBody>
          <a:bodyPr anchor="b">
            <a:noAutofit/>
          </a:bodyPr>
          <a:lstStyle>
            <a:lvl1pPr marL="0" algn="l" defTabSz="914361" rtl="0" eaLnBrk="1" fontAlgn="auto" latinLnBrk="0" hangingPunct="1">
              <a:lnSpc>
                <a:spcPts val="6000"/>
              </a:lnSpc>
              <a:spcBef>
                <a:spcPts val="0"/>
              </a:spcBef>
              <a:spcAft>
                <a:spcPts val="0"/>
              </a:spcAft>
              <a:defRPr lang="en-US" sz="55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spTree>
    <p:extLst>
      <p:ext uri="{BB962C8B-B14F-4D97-AF65-F5344CB8AC3E}">
        <p14:creationId xmlns:p14="http://schemas.microsoft.com/office/powerpoint/2010/main" val="2037099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4925" y="6389664"/>
            <a:ext cx="1481665" cy="169277"/>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fld id="{BA190852-1010-5844-9871-7288988434B2}" type="datetime1">
              <a:rPr lang="en-US" smtClean="0">
                <a:solidFill>
                  <a:prstClr val="white">
                    <a:lumMod val="50000"/>
                  </a:prstClr>
                </a:solidFill>
              </a:rPr>
              <a:t>2/15/2024</a:t>
            </a:fld>
            <a:endParaRPr lang="en-US" dirty="0">
              <a:solidFill>
                <a:prstClr val="white">
                  <a:lumMod val="50000"/>
                </a:prstClr>
              </a:solidFill>
            </a:endParaRPr>
          </a:p>
        </p:txBody>
      </p:sp>
      <p:sp>
        <p:nvSpPr>
          <p:cNvPr id="9"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6" name="Rectangle 5"/>
          <p:cNvSpPr/>
          <p:nvPr userDrawn="1"/>
        </p:nvSpPr>
        <p:spPr bwMode="white">
          <a:xfrm>
            <a:off x="629883" y="625475"/>
            <a:ext cx="932445"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spcBef>
                <a:spcPts val="0"/>
              </a:spcBef>
              <a:spcAft>
                <a:spcPts val="0"/>
              </a:spcAft>
              <a:buClrTx/>
            </a:pPr>
            <a:endParaRPr lang="en-US" sz="1200" b="0" kern="1200" dirty="0">
              <a:solidFill>
                <a:prstClr val="white"/>
              </a:solidFill>
              <a:sym typeface="Trebuchet MS" panose="020B0603020202020204" pitchFamily="34" charset="0"/>
            </a:endParaRPr>
          </a:p>
        </p:txBody>
      </p:sp>
      <p:sp>
        <p:nvSpPr>
          <p:cNvPr id="7" name="Title 1"/>
          <p:cNvSpPr>
            <a:spLocks noGrp="1"/>
          </p:cNvSpPr>
          <p:nvPr>
            <p:ph type="title" hasCustomPrompt="1"/>
          </p:nvPr>
        </p:nvSpPr>
        <p:spPr>
          <a:xfrm>
            <a:off x="629882" y="3826336"/>
            <a:ext cx="10930353" cy="1606551"/>
          </a:xfrm>
          <a:prstGeom prst="rect">
            <a:avLst/>
          </a:prstGeom>
        </p:spPr>
        <p:txBody>
          <a:bodyPr anchor="b">
            <a:noAutofit/>
          </a:bodyPr>
          <a:lstStyle>
            <a:lvl1pPr marL="0" algn="l" defTabSz="914361" rtl="0" eaLnBrk="1" fontAlgn="auto" latinLnBrk="0" hangingPunct="1">
              <a:lnSpc>
                <a:spcPts val="6000"/>
              </a:lnSpc>
              <a:spcBef>
                <a:spcPts val="0"/>
              </a:spcBef>
              <a:spcAft>
                <a:spcPts val="0"/>
              </a:spcAft>
              <a:defRPr lang="en-US" sz="55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777591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628" y="1594"/>
          <a:ext cx="1588"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628" y="1594"/>
                        <a:ext cx="1588" cy="1587"/>
                      </a:xfrm>
                      <a:prstGeom prst="rect">
                        <a:avLst/>
                      </a:prstGeom>
                    </p:spPr>
                  </p:pic>
                </p:oleObj>
              </mc:Fallback>
            </mc:AlternateContent>
          </a:graphicData>
        </a:graphic>
      </p:graphicFrame>
      <p:sp>
        <p:nvSpPr>
          <p:cNvPr id="6" name="TextBox 5"/>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pic>
        <p:nvPicPr>
          <p:cNvPr id="7" name="Picture 6"/>
          <p:cNvPicPr>
            <a:picLocks noChangeAspect="1"/>
          </p:cNvPicPr>
          <p:nvPr userDrawn="1"/>
        </p:nvPicPr>
        <p:blipFill rotWithShape="1">
          <a:blip r:embed="rId5" cstate="print">
            <a:extLst>
              <a:ext uri="{28A0092B-C50C-407E-A947-70E740481C1C}">
                <a14:useLocalDpi xmlns:a14="http://schemas.microsoft.com/office/drawing/2010/main"/>
              </a:ext>
            </a:extLst>
          </a:blip>
          <a:srcRect r="3634" b="1258"/>
          <a:stretch/>
        </p:blipFill>
        <p:spPr>
          <a:xfrm rot="16200000" flipH="1">
            <a:off x="6795638" y="102749"/>
            <a:ext cx="769257" cy="10017212"/>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47" y="4"/>
            <a:ext cx="12188825"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36" tIns="45719" rIns="91436" bIns="45719" numCol="1" anchor="t" anchorCtr="0" compatLnSpc="1">
            <a:prstTxWarp prst="textNoShape">
              <a:avLst/>
            </a:prstTxWarp>
            <a:noAutofit/>
          </a:bodyPr>
          <a:lstStyle/>
          <a:p>
            <a:pPr fontAlgn="auto">
              <a:spcBef>
                <a:spcPts val="0"/>
              </a:spcBef>
              <a:spcAft>
                <a:spcPts val="0"/>
              </a:spcAft>
              <a:buClrTx/>
            </a:pPr>
            <a:endParaRPr lang="en-US" sz="1900" b="0" kern="1200" dirty="0">
              <a:solidFill>
                <a:srgbClr val="000000"/>
              </a:solidFill>
              <a:sym typeface="Trebuchet MS" panose="020B0603020202020204" pitchFamily="34" charset="0"/>
            </a:endParaRPr>
          </a:p>
        </p:txBody>
      </p:sp>
    </p:spTree>
    <p:extLst>
      <p:ext uri="{BB962C8B-B14F-4D97-AF65-F5344CB8AC3E}">
        <p14:creationId xmlns:p14="http://schemas.microsoft.com/office/powerpoint/2010/main" val="832667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2C2C2C"/>
        </a:solidFill>
        <a:effectLst/>
      </p:bgPr>
    </p:bg>
    <p:spTree>
      <p:nvGrpSpPr>
        <p:cNvPr id="1" name=""/>
        <p:cNvGrpSpPr/>
        <p:nvPr/>
      </p:nvGrpSpPr>
      <p:grpSpPr>
        <a:xfrm>
          <a:off x="0" y="0"/>
          <a:ext cx="0" cy="0"/>
          <a:chOff x="0" y="0"/>
          <a:chExt cx="0" cy="0"/>
        </a:xfrm>
      </p:grpSpPr>
      <p:sp>
        <p:nvSpPr>
          <p:cNvPr id="5" name="TextBox 4"/>
          <p:cNvSpPr txBox="1"/>
          <p:nvPr userDrawn="1"/>
        </p:nvSpPr>
        <p:spPr bwMode="white">
          <a:xfrm>
            <a:off x="11165009" y="6389028"/>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2" name="Date Placeholder 1"/>
          <p:cNvSpPr>
            <a:spLocks noGrp="1"/>
          </p:cNvSpPr>
          <p:nvPr>
            <p:ph type="dt" sz="half" idx="14"/>
          </p:nvPr>
        </p:nvSpPr>
        <p:spPr bwMode="white">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9D1C9C62-F8A8-F845-80E9-9AE402D3B9CD}" type="datetime1">
              <a:rPr lang="en-US" smtClean="0">
                <a:solidFill>
                  <a:prstClr val="white"/>
                </a:solidFill>
              </a:rPr>
              <a:t>2/15/2024</a:t>
            </a:fld>
            <a:endParaRPr lang="en-US" dirty="0">
              <a:solidFill>
                <a:prstClr val="white"/>
              </a:solidFill>
            </a:endParaRPr>
          </a:p>
        </p:txBody>
      </p:sp>
      <p:sp>
        <p:nvSpPr>
          <p:cNvPr id="11"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4" name="Title 3"/>
          <p:cNvSpPr>
            <a:spLocks noGrp="1"/>
          </p:cNvSpPr>
          <p:nvPr>
            <p:ph type="title" hasCustomPrompt="1"/>
          </p:nvPr>
        </p:nvSpPr>
        <p:spPr>
          <a:xfrm>
            <a:off x="629882" y="622801"/>
            <a:ext cx="10930353" cy="480132"/>
          </a:xfrm>
        </p:spPr>
        <p:txBody>
          <a:bodyPr/>
          <a:lstStyle>
            <a:lvl1pPr>
              <a:defRPr sz="3500">
                <a:solidFill>
                  <a:schemeClr val="bg1"/>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spTree>
    <p:extLst>
      <p:ext uri="{BB962C8B-B14F-4D97-AF65-F5344CB8AC3E}">
        <p14:creationId xmlns:p14="http://schemas.microsoft.com/office/powerpoint/2010/main" val="3801563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4925" y="6389664"/>
            <a:ext cx="1481665" cy="169277"/>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fld id="{18B751D4-AD8A-2742-AB86-05B3B5748129}" type="datetime1">
              <a:rPr lang="en-US" smtClean="0">
                <a:solidFill>
                  <a:prstClr val="white">
                    <a:lumMod val="50000"/>
                  </a:prstClr>
                </a:solidFill>
              </a:rPr>
              <a:t>2/15/2024</a:t>
            </a:fld>
            <a:endParaRPr lang="en-US" dirty="0">
              <a:solidFill>
                <a:prstClr val="white">
                  <a:lumMod val="50000"/>
                </a:prstClr>
              </a:solidFill>
            </a:endParaRPr>
          </a:p>
        </p:txBody>
      </p:sp>
      <p:sp>
        <p:nvSpPr>
          <p:cNvPr id="7"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6"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3544692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5009" y="6389028"/>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2" name="Date Placeholder 1"/>
          <p:cNvSpPr>
            <a:spLocks noGrp="1"/>
          </p:cNvSpPr>
          <p:nvPr>
            <p:ph type="dt" sz="half" idx="12"/>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F12DB5E3-79C1-7A4F-B31E-2AFE395FED79}" type="datetime1">
              <a:rPr lang="en-US" smtClean="0">
                <a:solidFill>
                  <a:prstClr val="white"/>
                </a:solidFill>
              </a:rPr>
              <a:t>2/15/2024</a:t>
            </a:fld>
            <a:endParaRPr lang="en-US" dirty="0">
              <a:solidFill>
                <a:prstClr val="white"/>
              </a:solidFill>
            </a:endParaRPr>
          </a:p>
        </p:txBody>
      </p:sp>
      <p:sp>
        <p:nvSpPr>
          <p:cNvPr id="9"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8"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spTree>
    <p:extLst>
      <p:ext uri="{BB962C8B-B14F-4D97-AF65-F5344CB8AC3E}">
        <p14:creationId xmlns:p14="http://schemas.microsoft.com/office/powerpoint/2010/main" val="3681688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674925" y="6389664"/>
            <a:ext cx="1481665" cy="169277"/>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fld id="{59DB1163-281B-8E49-8702-761BE2F48D51}" type="datetime1">
              <a:rPr lang="en-US" smtClean="0">
                <a:solidFill>
                  <a:prstClr val="white">
                    <a:lumMod val="50000"/>
                  </a:prstClr>
                </a:solidFill>
              </a:rPr>
              <a:t>2/15/2024</a:t>
            </a:fld>
            <a:endParaRPr lang="en-US" dirty="0">
              <a:solidFill>
                <a:prstClr val="white">
                  <a:lumMod val="50000"/>
                </a:prstClr>
              </a:solidFill>
            </a:endParaRPr>
          </a:p>
        </p:txBody>
      </p:sp>
      <p:sp>
        <p:nvSpPr>
          <p:cNvPr id="10"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11"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3798432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sp>
        <p:nvSpPr>
          <p:cNvPr id="8" name="Rectangle 7"/>
          <p:cNvSpPr/>
          <p:nvPr userDrawn="1"/>
        </p:nvSpPr>
        <p:spPr>
          <a:xfrm>
            <a:off x="47" y="0"/>
            <a:ext cx="12188825" cy="6858000"/>
          </a:xfrm>
          <a:prstGeom prst="rect">
            <a:avLst/>
          </a:prstGeom>
          <a:solidFill>
            <a:srgbClr val="0079C1"/>
          </a:solidFill>
          <a:ln w="9525" cap="rnd" cmpd="sng" algn="ctr">
            <a:solidFill>
              <a:srgbClr val="0079C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fontAlgn="auto">
              <a:spcBef>
                <a:spcPts val="0"/>
              </a:spcBef>
              <a:spcAft>
                <a:spcPts val="0"/>
              </a:spcAft>
              <a:buClrTx/>
            </a:pPr>
            <a:endParaRPr lang="en-US" sz="1200" b="0" kern="1200" dirty="0">
              <a:solidFill>
                <a:srgbClr val="FFFFFF"/>
              </a:solidFill>
            </a:endParaRPr>
          </a:p>
        </p:txBody>
      </p:sp>
      <p:sp>
        <p:nvSpPr>
          <p:cNvPr id="10" name="Rectangle 9"/>
          <p:cNvSpPr/>
          <p:nvPr userDrawn="1"/>
        </p:nvSpPr>
        <p:spPr>
          <a:xfrm>
            <a:off x="47" y="3"/>
            <a:ext cx="12188825" cy="2165351"/>
          </a:xfrm>
          <a:prstGeom prst="rect">
            <a:avLst/>
          </a:prstGeom>
          <a:solidFill>
            <a:srgbClr val="FFFFFF"/>
          </a:solidFill>
          <a:ln w="9525" cap="rnd"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fontAlgn="auto">
              <a:spcBef>
                <a:spcPts val="0"/>
              </a:spcBef>
              <a:spcAft>
                <a:spcPts val="0"/>
              </a:spcAft>
              <a:buClrTx/>
            </a:pPr>
            <a:endParaRPr lang="en-US" sz="1200" b="0" kern="1200" dirty="0">
              <a:solidFill>
                <a:srgbClr val="FFFFFF"/>
              </a:solidFill>
            </a:endParaRPr>
          </a:p>
        </p:txBody>
      </p:sp>
      <p:pic>
        <p:nvPicPr>
          <p:cNvPr id="16" name="Picture 10" descr="National_Grid_logo_blue"/>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707315" y="419100"/>
            <a:ext cx="185307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userDrawn="1"/>
        </p:nvSpPr>
        <p:spPr>
          <a:xfrm>
            <a:off x="3083492" y="3654356"/>
            <a:ext cx="6021859" cy="93360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ctr" anchorCtr="0" forceAA="0" compatLnSpc="1">
            <a:prstTxWarp prst="textNoShape">
              <a:avLst/>
            </a:prstTxWarp>
            <a:spAutoFit/>
          </a:bodyPr>
          <a:lstStyle/>
          <a:p>
            <a:pPr algn="ctr" fontAlgn="auto">
              <a:spcBef>
                <a:spcPts val="0"/>
              </a:spcBef>
              <a:spcAft>
                <a:spcPts val="0"/>
              </a:spcAft>
              <a:buClrTx/>
            </a:pPr>
            <a:r>
              <a:rPr lang="en-US" sz="5500" b="0" kern="1200" dirty="0">
                <a:solidFill>
                  <a:srgbClr val="FFFFFF"/>
                </a:solidFill>
              </a:rPr>
              <a:t>Thank You!</a:t>
            </a:r>
          </a:p>
        </p:txBody>
      </p:sp>
    </p:spTree>
    <p:extLst>
      <p:ext uri="{BB962C8B-B14F-4D97-AF65-F5344CB8AC3E}">
        <p14:creationId xmlns:p14="http://schemas.microsoft.com/office/powerpoint/2010/main" val="2570439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553" y="-1"/>
            <a:ext cx="12190625" cy="6858001"/>
            <a:chOff x="-600" y="-1"/>
            <a:chExt cx="12193800" cy="6858001"/>
          </a:xfrm>
        </p:grpSpPr>
        <p:sp>
          <p:nvSpPr>
            <p:cNvPr id="60" name="Footnote example"/>
            <p:cNvSpPr txBox="1"/>
            <p:nvPr/>
          </p:nvSpPr>
          <p:spPr>
            <a:xfrm>
              <a:off x="630000" y="5950542"/>
              <a:ext cx="9030915" cy="609398"/>
            </a:xfrm>
            <a:prstGeom prst="rect">
              <a:avLst/>
            </a:prstGeom>
            <a:noFill/>
          </p:spPr>
          <p:txBody>
            <a:bodyPr wrap="square" lIns="0" tIns="0" rIns="0" bIns="0" rtlCol="0" anchor="b">
              <a:spAutoFit/>
            </a:bodyPr>
            <a:lstStyle/>
            <a:p>
              <a:pPr fontAlgn="auto">
                <a:lnSpc>
                  <a:spcPct val="90000"/>
                </a:lnSpc>
                <a:spcBef>
                  <a:spcPts val="0"/>
                </a:spcBef>
                <a:spcAft>
                  <a:spcPts val="0"/>
                </a:spcAft>
                <a:buClrTx/>
                <a:defRPr/>
              </a:pPr>
              <a:r>
                <a:rPr lang="en-US" sz="1100" b="0" kern="1200" dirty="0">
                  <a:solidFill>
                    <a:prstClr val="white">
                      <a:lumMod val="50000"/>
                    </a:prstClr>
                  </a:solidFill>
                  <a:sym typeface="Trebuchet MS" panose="020B0603020202020204" pitchFamily="34" charset="0"/>
                </a:rPr>
                <a:t>1. xxxx  2. xxxx  3. xxxx</a:t>
              </a:r>
            </a:p>
            <a:p>
              <a:pPr fontAlgn="auto">
                <a:lnSpc>
                  <a:spcPct val="90000"/>
                </a:lnSpc>
                <a:spcBef>
                  <a:spcPts val="0"/>
                </a:spcBef>
                <a:spcAft>
                  <a:spcPts val="0"/>
                </a:spcAft>
                <a:buClrTx/>
                <a:defRPr/>
              </a:pPr>
              <a:r>
                <a:rPr lang="en-US" sz="1100" b="0" kern="1200" dirty="0">
                  <a:solidFill>
                    <a:prstClr val="white">
                      <a:lumMod val="50000"/>
                    </a:prstClr>
                  </a:solidFill>
                  <a:sym typeface="Trebuchet MS" panose="020B0603020202020204" pitchFamily="34" charset="0"/>
                </a:rPr>
                <a:t>Note: List footnotes in numerical order. Footnote numbers are not bracketed. Use 10pt font. Do not put a period at the end of the note or the source</a:t>
              </a:r>
            </a:p>
            <a:p>
              <a:pPr fontAlgn="auto">
                <a:lnSpc>
                  <a:spcPct val="90000"/>
                </a:lnSpc>
                <a:spcBef>
                  <a:spcPts val="0"/>
                </a:spcBef>
                <a:spcAft>
                  <a:spcPts val="0"/>
                </a:spcAft>
                <a:buClrTx/>
                <a:defRPr/>
              </a:pPr>
              <a:r>
                <a:rPr lang="en-US" sz="1100" b="0" kern="1200" dirty="0">
                  <a:solidFill>
                    <a:prstClr val="white">
                      <a:lumMod val="50000"/>
                    </a:prstClr>
                  </a:solidFill>
                  <a:sym typeface="Trebuchet MS" panose="020B0603020202020204" pitchFamily="34" charset="0"/>
                </a:rPr>
                <a:t>Source: Include a source for every chart that you use. Separate sources with a semicolon; BCG-related sources go at the end</a:t>
              </a:r>
            </a:p>
          </p:txBody>
        </p:sp>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buClrTx/>
                <a:defRPr/>
              </a:pPr>
              <a:endParaRPr lang="en-US" sz="1900" b="0" kern="1200" dirty="0">
                <a:solidFill>
                  <a:srgbClr val="575757"/>
                </a:solidFill>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Tx/>
                </a:pPr>
                <a:endParaRPr lang="en-US" sz="1900" b="0" kern="1200" dirty="0">
                  <a:solidFill>
                    <a:srgbClr val="000000"/>
                  </a:solidFill>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auto">
                <a:lnSpc>
                  <a:spcPct val="90000"/>
                </a:lnSpc>
                <a:spcBef>
                  <a:spcPts val="0"/>
                </a:spcBef>
                <a:spcAft>
                  <a:spcPts val="1000"/>
                </a:spcAft>
                <a:buClrTx/>
              </a:pPr>
              <a:endParaRPr lang="en-US" sz="1200" b="0" kern="1200" dirty="0">
                <a:solidFill>
                  <a:prstClr val="white"/>
                </a:solidFill>
              </a:endParaRP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fld id="{6A89FA67-8AAF-3445-95AA-C8B2EAAEC25E}" type="datetime1">
              <a:rPr lang="en-US" smtClean="0">
                <a:solidFill>
                  <a:prstClr val="white">
                    <a:lumMod val="50000"/>
                  </a:prstClr>
                </a:solidFill>
              </a:rPr>
              <a:t>2/15/2024</a:t>
            </a:fld>
            <a:endParaRPr lang="en-US" dirty="0">
              <a:solidFill>
                <a:prstClr val="white">
                  <a:lumMod val="50000"/>
                </a:prstClr>
              </a:solidFill>
            </a:endParaRPr>
          </a:p>
        </p:txBody>
      </p:sp>
      <p:sp>
        <p:nvSpPr>
          <p:cNvPr id="56"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55"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2534587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1688" y="1416670"/>
            <a:ext cx="11325050" cy="4605251"/>
          </a:xfrm>
          <a:prstGeom prst="rect">
            <a:avLst/>
          </a:prstGeom>
        </p:spPr>
        <p:txBody>
          <a:bodyPr>
            <a:noAutofit/>
          </a:bodyPr>
          <a:lstStyle>
            <a:lvl1pPr>
              <a:defRPr>
                <a:solidFill>
                  <a:schemeClr val="accent1"/>
                </a:solidFill>
              </a:defRPr>
            </a:lvl1pPr>
          </a:lstStyle>
          <a:p>
            <a:r>
              <a:rPr lang="en-GB" dirty="0"/>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646024" y="6315439"/>
            <a:ext cx="9591388" cy="230832"/>
          </a:xfrm>
        </p:spPr>
        <p:txBody>
          <a:bodyPr/>
          <a:lstStyle>
            <a:lvl1pPr>
              <a:defRPr b="0"/>
            </a:lvl1pPr>
          </a:lstStyle>
          <a:p>
            <a:pPr>
              <a:tabLst>
                <a:tab pos="1318399" algn="l"/>
              </a:tabLst>
            </a:pPr>
            <a:endParaRPr lang="fr-FR" dirty="0"/>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12272082" y="3"/>
            <a:ext cx="2705610" cy="1328024"/>
          </a:xfrm>
          <a:prstGeom prst="rect">
            <a:avLst/>
          </a:prstGeom>
          <a:solidFill>
            <a:sysClr val="window" lastClr="FFFFFF">
              <a:lumMod val="95000"/>
            </a:sysClr>
          </a:solidFill>
          <a:ln w="6350" cap="flat" cmpd="sng" algn="ctr">
            <a:noFill/>
            <a:prstDash val="solid"/>
            <a:miter lim="800000"/>
          </a:ln>
          <a:effectLst/>
        </p:spPr>
        <p:txBody>
          <a:bodyPr wrap="square" lIns="47990" tIns="47990" rIns="47990" bIns="47990" rtlCol="0" anchor="t" anchorCtr="0">
            <a:spAutoFit/>
          </a:bodyPr>
          <a:lstStyle/>
          <a:p>
            <a:pPr marL="0" marR="0" lvl="2" indent="0" defTabSz="1218936"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Insert a chart</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Format the chart</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the chart title text box</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1218936"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Update existing chart</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steps for inserting a chart above</a:t>
            </a: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1192424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sp>
        <p:nvSpPr>
          <p:cNvPr id="13" name="Rectangle 12"/>
          <p:cNvSpPr/>
          <p:nvPr userDrawn="1"/>
        </p:nvSpPr>
        <p:spPr>
          <a:xfrm>
            <a:off x="47" y="0"/>
            <a:ext cx="12188825" cy="6858000"/>
          </a:xfrm>
          <a:prstGeom prst="rect">
            <a:avLst/>
          </a:prstGeom>
          <a:solidFill>
            <a:srgbClr val="0079C1"/>
          </a:solidFill>
          <a:ln w="9525" cap="rnd" cmpd="sng" algn="ctr">
            <a:solidFill>
              <a:srgbClr val="0079C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fontAlgn="auto">
              <a:spcBef>
                <a:spcPts val="0"/>
              </a:spcBef>
              <a:spcAft>
                <a:spcPts val="0"/>
              </a:spcAft>
              <a:buClrTx/>
            </a:pPr>
            <a:endParaRPr lang="en-US" sz="1200" b="0" kern="1200" dirty="0">
              <a:solidFill>
                <a:srgbClr val="FFFFFF"/>
              </a:solidFill>
            </a:endParaRPr>
          </a:p>
        </p:txBody>
      </p:sp>
      <p:sp>
        <p:nvSpPr>
          <p:cNvPr id="16" name="Text Placeholder 6"/>
          <p:cNvSpPr>
            <a:spLocks noGrp="1"/>
          </p:cNvSpPr>
          <p:nvPr>
            <p:ph type="body" sz="quarter" idx="12" hasCustomPrompt="1"/>
          </p:nvPr>
        </p:nvSpPr>
        <p:spPr bwMode="black">
          <a:xfrm>
            <a:off x="628489" y="6042743"/>
            <a:ext cx="10931852" cy="327148"/>
          </a:xfrm>
          <a:prstGeom prst="rect">
            <a:avLst/>
          </a:prstGeom>
          <a:noFill/>
        </p:spPr>
        <p:txBody>
          <a:bodyPr anchor="ctr"/>
          <a:lstStyle>
            <a:lvl1pPr algn="l">
              <a:lnSpc>
                <a:spcPct val="110000"/>
              </a:lnSpc>
              <a:buNone/>
              <a:defRPr sz="1900" b="1" cap="all" baseline="0">
                <a:solidFill>
                  <a:srgbClr val="FFFFFF"/>
                </a:solidFill>
                <a:latin typeface="+mn-lt"/>
                <a:sym typeface="Trebuchet MS" panose="020B0603020202020204" pitchFamily="34" charset="0"/>
              </a:defRPr>
            </a:lvl1pPr>
            <a:lvl2pPr algn="ctr">
              <a:buNone/>
              <a:defRPr/>
            </a:lvl2pPr>
            <a:lvl3pPr marL="0" indent="0" algn="ctr">
              <a:buNone/>
              <a:defRPr/>
            </a:lvl3pPr>
            <a:lvl4pPr marL="228591" indent="0" algn="ctr">
              <a:buNone/>
              <a:defRPr/>
            </a:lvl4pPr>
            <a:lvl5pPr marL="457181" indent="0" algn="ctr">
              <a:buNone/>
              <a:defRPr/>
            </a:lvl5pPr>
          </a:lstStyle>
          <a:p>
            <a:pPr lvl="0"/>
            <a:r>
              <a:rPr lang="en-US" dirty="0"/>
              <a:t>Click to edit date/place</a:t>
            </a:r>
          </a:p>
        </p:txBody>
      </p:sp>
      <p:sp>
        <p:nvSpPr>
          <p:cNvPr id="17" name="Subtitle 2"/>
          <p:cNvSpPr>
            <a:spLocks noGrp="1"/>
          </p:cNvSpPr>
          <p:nvPr>
            <p:ph type="subTitle" idx="1" hasCustomPrompt="1"/>
          </p:nvPr>
        </p:nvSpPr>
        <p:spPr bwMode="white">
          <a:xfrm>
            <a:off x="628489" y="5330700"/>
            <a:ext cx="10931852" cy="436195"/>
          </a:xfrm>
          <a:prstGeom prst="rect">
            <a:avLst/>
          </a:prstGeom>
        </p:spPr>
        <p:txBody>
          <a:bodyPr anchor="ctr"/>
          <a:lstStyle>
            <a:lvl1pPr marL="0" indent="0" algn="l">
              <a:lnSpc>
                <a:spcPct val="110000"/>
              </a:lnSpc>
              <a:buNone/>
              <a:defRPr sz="2800" baseline="0">
                <a:solidFill>
                  <a:srgbClr val="FFFFFF"/>
                </a:solidFill>
                <a:latin typeface="+mn-lt"/>
                <a:sym typeface="Trebuchet MS" panose="020B0603020202020204" pitchFamily="34" charset="0"/>
              </a:defRPr>
            </a:lvl1pPr>
            <a:lvl2pPr marL="457181" indent="0" algn="ctr">
              <a:buNone/>
              <a:defRPr sz="2000"/>
            </a:lvl2pPr>
            <a:lvl3pPr marL="914361" indent="0" algn="ctr">
              <a:buNone/>
              <a:defRPr sz="1900"/>
            </a:lvl3pPr>
            <a:lvl4pPr marL="1371543" indent="0" algn="ctr">
              <a:buNone/>
              <a:defRPr sz="1600"/>
            </a:lvl4pPr>
            <a:lvl5pPr marL="1828724" indent="0" algn="ctr">
              <a:buNone/>
              <a:defRPr sz="1600"/>
            </a:lvl5pPr>
            <a:lvl6pPr marL="2285905" indent="0" algn="ctr">
              <a:buNone/>
              <a:defRPr sz="1600"/>
            </a:lvl6pPr>
            <a:lvl7pPr marL="2743085" indent="0" algn="ctr">
              <a:buNone/>
              <a:defRPr sz="1600"/>
            </a:lvl7pPr>
            <a:lvl8pPr marL="3200267" indent="0" algn="ctr">
              <a:buNone/>
              <a:defRPr sz="1600"/>
            </a:lvl8pPr>
            <a:lvl9pPr marL="3657448" indent="0" algn="ctr">
              <a:buNone/>
              <a:defRPr sz="1600"/>
            </a:lvl9pPr>
          </a:lstStyle>
          <a:p>
            <a:r>
              <a:rPr lang="en-US" dirty="0"/>
              <a:t>Subtitle in sentence case</a:t>
            </a:r>
          </a:p>
        </p:txBody>
      </p:sp>
      <p:sp>
        <p:nvSpPr>
          <p:cNvPr id="19" name="Freeform 2"/>
          <p:cNvSpPr>
            <a:spLocks/>
          </p:cNvSpPr>
          <p:nvPr userDrawn="1"/>
        </p:nvSpPr>
        <p:spPr bwMode="auto">
          <a:xfrm>
            <a:off x="47" y="1"/>
            <a:ext cx="12188825" cy="2400300"/>
          </a:xfrm>
          <a:custGeom>
            <a:avLst/>
            <a:gdLst>
              <a:gd name="T0" fmla="*/ 0 w 5760"/>
              <a:gd name="T1" fmla="*/ 0 h 1512"/>
              <a:gd name="T2" fmla="*/ 0 w 5760"/>
              <a:gd name="T3" fmla="*/ 2147483647 h 1512"/>
              <a:gd name="T4" fmla="*/ 2147483647 w 5760"/>
              <a:gd name="T5" fmla="*/ 2147483647 h 1512"/>
              <a:gd name="T6" fmla="*/ 2147483647 w 5760"/>
              <a:gd name="T7" fmla="*/ 2147483647 h 1512"/>
              <a:gd name="T8" fmla="*/ 2147483647 w 5760"/>
              <a:gd name="T9" fmla="*/ 2147483647 h 1512"/>
              <a:gd name="T10" fmla="*/ 2147483647 w 5760"/>
              <a:gd name="T11" fmla="*/ 2147483647 h 1512"/>
              <a:gd name="T12" fmla="*/ 2147483647 w 5760"/>
              <a:gd name="T13" fmla="*/ 0 h 1512"/>
              <a:gd name="T14" fmla="*/ 0 w 5760"/>
              <a:gd name="T15" fmla="*/ 0 h 15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60" h="1512">
                <a:moveTo>
                  <a:pt x="0" y="0"/>
                </a:moveTo>
                <a:lnTo>
                  <a:pt x="0" y="1368"/>
                </a:lnTo>
                <a:lnTo>
                  <a:pt x="1008" y="1368"/>
                </a:lnTo>
                <a:lnTo>
                  <a:pt x="1152" y="1512"/>
                </a:lnTo>
                <a:lnTo>
                  <a:pt x="1296" y="1368"/>
                </a:lnTo>
                <a:lnTo>
                  <a:pt x="5760" y="1368"/>
                </a:lnTo>
                <a:lnTo>
                  <a:pt x="5760" y="0"/>
                </a:lnTo>
                <a:lnTo>
                  <a:pt x="0" y="0"/>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3" tIns="45703" rIns="91403" bIns="45703"/>
          <a:lstStyle/>
          <a:p>
            <a:pPr fontAlgn="auto">
              <a:spcBef>
                <a:spcPts val="0"/>
              </a:spcBef>
              <a:spcAft>
                <a:spcPts val="0"/>
              </a:spcAft>
              <a:buClrTx/>
            </a:pPr>
            <a:endParaRPr lang="en-GB" sz="1900" b="0" kern="1200" dirty="0">
              <a:solidFill>
                <a:srgbClr val="1F497D"/>
              </a:solidFill>
            </a:endParaRPr>
          </a:p>
        </p:txBody>
      </p:sp>
      <p:pic>
        <p:nvPicPr>
          <p:cNvPr id="28" name="Picture 10" descr="National_Grid_logo_blue"/>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707315" y="419100"/>
            <a:ext cx="185307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p:cNvSpPr>
            <a:spLocks noGrp="1"/>
          </p:cNvSpPr>
          <p:nvPr>
            <p:ph type="ctrTitle" hasCustomPrompt="1"/>
          </p:nvPr>
        </p:nvSpPr>
        <p:spPr bwMode="ltGray">
          <a:xfrm>
            <a:off x="628489" y="1189515"/>
            <a:ext cx="10931852" cy="572464"/>
          </a:xfrm>
          <a:prstGeom prst="rect">
            <a:avLst/>
          </a:prstGeom>
        </p:spPr>
        <p:txBody>
          <a:bodyPr wrap="square" anchor="b">
            <a:spAutoFit/>
          </a:bodyPr>
          <a:lstStyle>
            <a:lvl1pPr algn="l">
              <a:lnSpc>
                <a:spcPct val="93000"/>
              </a:lnSpc>
              <a:defRPr sz="4000" baseline="0">
                <a:solidFill>
                  <a:srgbClr val="0079C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901050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fld id="{06A146AA-A8C9-9E40-B816-BDABC31C17F9}" type="datetime1">
              <a:rPr lang="en-US" smtClean="0">
                <a:solidFill>
                  <a:prstClr val="white">
                    <a:lumMod val="50000"/>
                  </a:prstClr>
                </a:solidFill>
              </a:rPr>
              <a:t>2/15/2024</a:t>
            </a:fld>
            <a:endParaRPr lang="en-US" dirty="0">
              <a:solidFill>
                <a:prstClr val="white">
                  <a:lumMod val="50000"/>
                </a:prstClr>
              </a:solidFill>
            </a:endParaRPr>
          </a:p>
        </p:txBody>
      </p:sp>
      <p:sp>
        <p:nvSpPr>
          <p:cNvPr id="12"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8" name="Title 1"/>
          <p:cNvSpPr>
            <a:spLocks noGrp="1"/>
          </p:cNvSpPr>
          <p:nvPr>
            <p:ph type="title" hasCustomPrompt="1"/>
          </p:nvPr>
        </p:nvSpPr>
        <p:spPr bwMode="blackWhite">
          <a:xfrm>
            <a:off x="1284447" y="2668050"/>
            <a:ext cx="9617987"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08" tIns="274308" rIns="274308" bIns="137155" anchor="b">
            <a:noAutofit/>
          </a:bodyPr>
          <a:lstStyle>
            <a:lvl1pPr marL="0" algn="l" defTabSz="914361" rtl="0" eaLnBrk="1" fontAlgn="auto" latinLnBrk="0" hangingPunct="1">
              <a:lnSpc>
                <a:spcPts val="6000"/>
              </a:lnSpc>
              <a:spcBef>
                <a:spcPts val="0"/>
              </a:spcBef>
              <a:spcAft>
                <a:spcPts val="0"/>
              </a:spcAft>
              <a:defRPr lang="en-US" sz="55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407" y="1424090"/>
            <a:ext cx="951473"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spcBef>
                <a:spcPts val="0"/>
              </a:spcBef>
              <a:spcAft>
                <a:spcPts val="0"/>
              </a:spcAft>
              <a:buClrTx/>
            </a:pPr>
            <a:endParaRPr lang="en-US" sz="1200" b="0" kern="1200" dirty="0">
              <a:solidFill>
                <a:prstClr val="white"/>
              </a:solidFill>
              <a:sym typeface="Trebuchet MS" panose="020B0603020202020204" pitchFamily="34" charset="0"/>
            </a:endParaRPr>
          </a:p>
        </p:txBody>
      </p:sp>
      <p:sp>
        <p:nvSpPr>
          <p:cNvPr id="10"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4233387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l="29398" t="8741" r="101" b="27"/>
          <a:stretch/>
        </p:blipFill>
        <p:spPr bwMode="ltGray">
          <a:xfrm flipV="1">
            <a:off x="4063938" y="0"/>
            <a:ext cx="416842" cy="6858000"/>
          </a:xfrm>
          <a:prstGeom prst="rect">
            <a:avLst/>
          </a:prstGeom>
        </p:spPr>
      </p:pic>
      <p:sp>
        <p:nvSpPr>
          <p:cNvPr id="18" name="Date Placeholder 1"/>
          <p:cNvSpPr>
            <a:spLocks noGrp="1"/>
          </p:cNvSpPr>
          <p:nvPr>
            <p:ph type="dt" sz="half" idx="31"/>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B280D166-AE6A-134F-AA26-048A17690ED0}" type="datetime1">
              <a:rPr lang="en-US" smtClean="0">
                <a:solidFill>
                  <a:prstClr val="white"/>
                </a:solidFill>
              </a:rPr>
              <a:t>2/15/2024</a:t>
            </a:fld>
            <a:endParaRPr lang="en-US" dirty="0">
              <a:solidFill>
                <a:prstClr val="white"/>
              </a:solidFill>
            </a:endParaRPr>
          </a:p>
        </p:txBody>
      </p:sp>
      <p:sp>
        <p:nvSpPr>
          <p:cNvPr id="20" name="TextBox 19"/>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22"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24" name="Rectangle 23"/>
          <p:cNvSpPr/>
          <p:nvPr userDrawn="1"/>
        </p:nvSpPr>
        <p:spPr bwMode="white">
          <a:xfrm>
            <a:off x="0" y="0"/>
            <a:ext cx="40784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spcBef>
                <a:spcPts val="0"/>
              </a:spcBef>
              <a:spcAft>
                <a:spcPts val="0"/>
              </a:spcAft>
              <a:buClrTx/>
            </a:pPr>
            <a:endParaRPr lang="en-US" sz="1200" b="0" kern="1200" dirty="0">
              <a:solidFill>
                <a:prstClr val="white"/>
              </a:solidFill>
              <a:sym typeface="Trebuchet MS" panose="020B0603020202020204" pitchFamily="34" charset="0"/>
            </a:endParaRPr>
          </a:p>
        </p:txBody>
      </p:sp>
      <p:sp>
        <p:nvSpPr>
          <p:cNvPr id="25" name="Title 4"/>
          <p:cNvSpPr>
            <a:spLocks noGrp="1"/>
          </p:cNvSpPr>
          <p:nvPr>
            <p:ph type="title" hasCustomPrompt="1"/>
          </p:nvPr>
        </p:nvSpPr>
        <p:spPr>
          <a:xfrm>
            <a:off x="629876" y="2681106"/>
            <a:ext cx="3127065" cy="1495795"/>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spTree>
    <p:extLst>
      <p:ext uri="{BB962C8B-B14F-4D97-AF65-F5344CB8AC3E}">
        <p14:creationId xmlns:p14="http://schemas.microsoft.com/office/powerpoint/2010/main" val="220210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l="29398" t="8741" r="101" b="27"/>
          <a:stretch/>
        </p:blipFill>
        <p:spPr bwMode="ltGray">
          <a:xfrm flipV="1">
            <a:off x="7163788" y="0"/>
            <a:ext cx="416842" cy="6858000"/>
          </a:xfrm>
          <a:prstGeom prst="rect">
            <a:avLst/>
          </a:prstGeom>
        </p:spPr>
      </p:pic>
      <p:sp>
        <p:nvSpPr>
          <p:cNvPr id="14" name="Rectangle 13"/>
          <p:cNvSpPr/>
          <p:nvPr userDrawn="1"/>
        </p:nvSpPr>
        <p:spPr bwMode="white">
          <a:xfrm>
            <a:off x="2" y="0"/>
            <a:ext cx="71700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spcBef>
                <a:spcPts val="0"/>
              </a:spcBef>
              <a:spcAft>
                <a:spcPts val="0"/>
              </a:spcAft>
              <a:buClrTx/>
            </a:pPr>
            <a:endParaRPr lang="en-US" sz="1200" b="0" kern="1200" dirty="0">
              <a:solidFill>
                <a:prstClr val="white"/>
              </a:solidFill>
              <a:sym typeface="Trebuchet MS" panose="020B0603020202020204" pitchFamily="34" charset="0"/>
            </a:endParaRPr>
          </a:p>
        </p:txBody>
      </p:sp>
      <p:sp>
        <p:nvSpPr>
          <p:cNvPr id="18" name="Date Placeholder 2"/>
          <p:cNvSpPr>
            <a:spLocks noGrp="1"/>
          </p:cNvSpPr>
          <p:nvPr>
            <p:ph type="dt" sz="half" idx="10"/>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B6837F3B-D41F-0246-BBBD-15CF733181F9}" type="datetime1">
              <a:rPr lang="en-US" smtClean="0">
                <a:solidFill>
                  <a:prstClr val="white"/>
                </a:solidFill>
              </a:rPr>
              <a:t>2/15/2024</a:t>
            </a:fld>
            <a:endParaRPr lang="en-US" dirty="0">
              <a:solidFill>
                <a:prstClr val="white"/>
              </a:solidFill>
            </a:endParaRPr>
          </a:p>
        </p:txBody>
      </p:sp>
      <p:sp>
        <p:nvSpPr>
          <p:cNvPr id="19" name="TextBox 18"/>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21"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2" name="Title 1"/>
          <p:cNvSpPr>
            <a:spLocks noGrp="1"/>
          </p:cNvSpPr>
          <p:nvPr>
            <p:ph type="title" hasCustomPrompt="1"/>
          </p:nvPr>
        </p:nvSpPr>
        <p:spPr>
          <a:xfrm>
            <a:off x="629875" y="622894"/>
            <a:ext cx="6274893"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spTree>
    <p:extLst>
      <p:ext uri="{BB962C8B-B14F-4D97-AF65-F5344CB8AC3E}">
        <p14:creationId xmlns:p14="http://schemas.microsoft.com/office/powerpoint/2010/main" val="530400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a:ext>
            </a:extLst>
          </a:blip>
          <a:srcRect l="29398" t="8741" r="101" b="27"/>
          <a:stretch/>
        </p:blipFill>
        <p:spPr bwMode="ltGray">
          <a:xfrm flipV="1">
            <a:off x="9026896" y="0"/>
            <a:ext cx="416842" cy="6858000"/>
          </a:xfrm>
          <a:prstGeom prst="rect">
            <a:avLst/>
          </a:prstGeom>
        </p:spPr>
      </p:pic>
      <p:sp>
        <p:nvSpPr>
          <p:cNvPr id="10" name="Rectangle 9"/>
          <p:cNvSpPr/>
          <p:nvPr userDrawn="1"/>
        </p:nvSpPr>
        <p:spPr bwMode="white">
          <a:xfrm>
            <a:off x="0" y="0"/>
            <a:ext cx="90319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spcBef>
                <a:spcPts val="0"/>
              </a:spcBef>
              <a:spcAft>
                <a:spcPts val="0"/>
              </a:spcAft>
              <a:buClrTx/>
            </a:pPr>
            <a:endParaRPr lang="en-US" sz="1200" b="0" kern="1200" dirty="0">
              <a:solidFill>
                <a:prstClr val="white"/>
              </a:solidFill>
              <a:sym typeface="Trebuchet MS" panose="020B0603020202020204" pitchFamily="34" charset="0"/>
            </a:endParaRPr>
          </a:p>
        </p:txBody>
      </p:sp>
      <p:sp>
        <p:nvSpPr>
          <p:cNvPr id="13" name="Date Placeholder 4"/>
          <p:cNvSpPr>
            <a:spLocks noGrp="1"/>
          </p:cNvSpPr>
          <p:nvPr>
            <p:ph type="dt" sz="half" idx="10"/>
          </p:nvPr>
        </p:nvSpPr>
        <p:spPr>
          <a:xfrm>
            <a:off x="9674925" y="6389664"/>
            <a:ext cx="1481665" cy="169277"/>
          </a:xfrm>
        </p:spPr>
        <p:txBody>
          <a:bodyPr/>
          <a:lstStyle>
            <a:lvl1pPr>
              <a:defRPr>
                <a:solidFill>
                  <a:schemeClr val="bg1"/>
                </a:solidFill>
                <a:latin typeface="+mn-lt"/>
                <a:sym typeface="Trebuchet MS" panose="020B0603020202020204" pitchFamily="34" charset="0"/>
              </a:defRPr>
            </a:lvl1pPr>
          </a:lstStyle>
          <a:p>
            <a:fld id="{72163C91-E052-4044-A04F-DE605A916823}" type="datetime1">
              <a:rPr lang="en-US" smtClean="0">
                <a:solidFill>
                  <a:prstClr val="white"/>
                </a:solidFill>
              </a:rPr>
              <a:t>2/15/2024</a:t>
            </a:fld>
            <a:endParaRPr lang="en-US" dirty="0">
              <a:solidFill>
                <a:prstClr val="white"/>
              </a:solidFill>
            </a:endParaRPr>
          </a:p>
        </p:txBody>
      </p:sp>
      <p:sp>
        <p:nvSpPr>
          <p:cNvPr id="22"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15" name="TextBox 14"/>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2" name="Title 1"/>
          <p:cNvSpPr>
            <a:spLocks noGrp="1"/>
          </p:cNvSpPr>
          <p:nvPr>
            <p:ph type="title" hasCustomPrompt="1"/>
          </p:nvPr>
        </p:nvSpPr>
        <p:spPr>
          <a:xfrm>
            <a:off x="629836" y="622894"/>
            <a:ext cx="8099474"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spTree>
    <p:extLst>
      <p:ext uri="{BB962C8B-B14F-4D97-AF65-F5344CB8AC3E}">
        <p14:creationId xmlns:p14="http://schemas.microsoft.com/office/powerpoint/2010/main" val="3293413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3" cstate="print">
            <a:extLst>
              <a:ext uri="{28A0092B-C50C-407E-A947-70E740481C1C}">
                <a14:useLocalDpi xmlns:a14="http://schemas.microsoft.com/office/drawing/2010/main"/>
              </a:ext>
            </a:extLst>
          </a:blip>
          <a:srcRect l="29398" t="8741" r="101" b="27"/>
          <a:stretch/>
        </p:blipFill>
        <p:spPr bwMode="ltGray">
          <a:xfrm flipH="1">
            <a:off x="3670158" y="0"/>
            <a:ext cx="416842" cy="6858000"/>
          </a:xfrm>
          <a:prstGeom prst="rect">
            <a:avLst/>
          </a:prstGeom>
        </p:spPr>
      </p:pic>
      <p:sp>
        <p:nvSpPr>
          <p:cNvPr id="24" name="Title 4"/>
          <p:cNvSpPr>
            <a:spLocks noGrp="1"/>
          </p:cNvSpPr>
          <p:nvPr>
            <p:ph type="title" hasCustomPrompt="1"/>
          </p:nvPr>
        </p:nvSpPr>
        <p:spPr>
          <a:xfrm>
            <a:off x="629876" y="2681106"/>
            <a:ext cx="3127065" cy="1495795"/>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79748" y="-1309"/>
            <a:ext cx="8109125"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spcBef>
                <a:spcPts val="0"/>
              </a:spcBef>
              <a:spcAft>
                <a:spcPts val="0"/>
              </a:spcAft>
              <a:buClrTx/>
            </a:pPr>
            <a:endParaRPr lang="en-US" sz="1200" b="0" kern="1200" dirty="0">
              <a:solidFill>
                <a:prstClr val="white"/>
              </a:solidFill>
              <a:sym typeface="Trebuchet MS" panose="020B0603020202020204" pitchFamily="34" charset="0"/>
            </a:endParaRPr>
          </a:p>
        </p:txBody>
      </p:sp>
      <p:sp>
        <p:nvSpPr>
          <p:cNvPr id="25" name="Date Placeholder 1"/>
          <p:cNvSpPr>
            <a:spLocks noGrp="1"/>
          </p:cNvSpPr>
          <p:nvPr>
            <p:ph type="dt" sz="half" idx="29"/>
          </p:nvPr>
        </p:nvSpPr>
        <p:spPr>
          <a:xfrm>
            <a:off x="9674925" y="6389664"/>
            <a:ext cx="1481665" cy="169277"/>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fld id="{BF555003-BEC3-614B-9B3F-70633BD6B855}" type="datetime1">
              <a:rPr lang="en-US" smtClean="0">
                <a:solidFill>
                  <a:prstClr val="white">
                    <a:lumMod val="50000"/>
                  </a:prstClr>
                </a:solidFill>
              </a:rPr>
              <a:t>2/15/2024</a:t>
            </a:fld>
            <a:endParaRPr lang="en-US" dirty="0">
              <a:solidFill>
                <a:prstClr val="white">
                  <a:lumMod val="50000"/>
                </a:prstClr>
              </a:solidFill>
            </a:endParaRPr>
          </a:p>
        </p:txBody>
      </p:sp>
      <p:sp>
        <p:nvSpPr>
          <p:cNvPr id="29"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28" name="TextBox 27"/>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lumMod val="50000"/>
                </a:prstClr>
              </a:solidFill>
              <a:sym typeface="Trebuchet MS" panose="020B0603020202020204" pitchFamily="34" charset="0"/>
            </a:endParaRPr>
          </a:p>
        </p:txBody>
      </p:sp>
      <p:sp>
        <p:nvSpPr>
          <p:cNvPr id="11"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934926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l="29398" t="8741" r="101" b="27"/>
          <a:stretch/>
        </p:blipFill>
        <p:spPr bwMode="ltGray">
          <a:xfrm flipH="1">
            <a:off x="5688103" y="0"/>
            <a:ext cx="416842" cy="6858000"/>
          </a:xfrm>
          <a:prstGeom prst="rect">
            <a:avLst/>
          </a:prstGeom>
        </p:spPr>
      </p:pic>
      <p:sp>
        <p:nvSpPr>
          <p:cNvPr id="11" name="Rectangle 10"/>
          <p:cNvSpPr/>
          <p:nvPr userDrawn="1"/>
        </p:nvSpPr>
        <p:spPr>
          <a:xfrm>
            <a:off x="6094459" y="0"/>
            <a:ext cx="6094413"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12" name="Picture Placeholder 18"/>
          <p:cNvSpPr>
            <a:spLocks noGrp="1"/>
          </p:cNvSpPr>
          <p:nvPr>
            <p:ph type="pic" sz="quarter" idx="14" hasCustomPrompt="1"/>
          </p:nvPr>
        </p:nvSpPr>
        <p:spPr>
          <a:xfrm>
            <a:off x="6090443" y="0"/>
            <a:ext cx="6098387" cy="6858000"/>
          </a:xfrm>
          <a:prstGeom prst="rect">
            <a:avLst/>
          </a:prstGeom>
          <a:noFill/>
        </p:spPr>
        <p:txBody>
          <a:bodyPr lIns="914361" tIns="914361" rIns="914361" bIns="914361"/>
          <a:lstStyle>
            <a:lvl1pPr algn="ctr">
              <a:defRPr sz="19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29836" y="1785600"/>
            <a:ext cx="4387257" cy="3286800"/>
          </a:xfrm>
          <a:prstGeom prst="rect">
            <a:avLst/>
          </a:prstGeom>
          <a:noFill/>
        </p:spPr>
        <p:txBody>
          <a:bodyPr wrap="square" lIns="0" tIns="0" rIns="320027"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800" b="0" kern="1200" dirty="0">
              <a:solidFill>
                <a:prstClr val="white">
                  <a:lumMod val="50000"/>
                </a:prstClr>
              </a:solidFill>
              <a:sym typeface="Trebuchet MS" panose="020B0603020202020204" pitchFamily="34" charset="0"/>
            </a:endParaRPr>
          </a:p>
        </p:txBody>
      </p:sp>
      <p:sp>
        <p:nvSpPr>
          <p:cNvPr id="15" name="Date Placeholder 2"/>
          <p:cNvSpPr>
            <a:spLocks noGrp="1"/>
          </p:cNvSpPr>
          <p:nvPr>
            <p:ph type="dt" sz="half" idx="15"/>
          </p:nvPr>
        </p:nvSpPr>
        <p:spPr>
          <a:xfrm>
            <a:off x="9674925" y="6389664"/>
            <a:ext cx="1481665" cy="169277"/>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fld id="{DDB7915C-5BB6-2741-BEAD-4A15C6365A74}" type="datetime1">
              <a:rPr lang="en-US" smtClean="0">
                <a:solidFill>
                  <a:prstClr val="white">
                    <a:lumMod val="50000"/>
                  </a:prstClr>
                </a:solidFill>
              </a:rPr>
              <a:t>2/15/2024</a:t>
            </a:fld>
            <a:endParaRPr lang="en-US" dirty="0">
              <a:solidFill>
                <a:prstClr val="white">
                  <a:lumMod val="50000"/>
                </a:prstClr>
              </a:solidFill>
            </a:endParaRPr>
          </a:p>
        </p:txBody>
      </p:sp>
      <p:sp>
        <p:nvSpPr>
          <p:cNvPr id="17"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18"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239925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l="29398" t="8741" r="101" b="27"/>
          <a:stretch/>
        </p:blipFill>
        <p:spPr bwMode="ltGray">
          <a:xfrm flipH="1">
            <a:off x="7407920" y="0"/>
            <a:ext cx="416842" cy="6858000"/>
          </a:xfrm>
          <a:prstGeom prst="rect">
            <a:avLst/>
          </a:prstGeom>
        </p:spPr>
      </p:pic>
      <p:sp>
        <p:nvSpPr>
          <p:cNvPr id="11" name="Rectangle 10"/>
          <p:cNvSpPr/>
          <p:nvPr userDrawn="1"/>
        </p:nvSpPr>
        <p:spPr bwMode="gray">
          <a:xfrm>
            <a:off x="7817516" y="0"/>
            <a:ext cx="437131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spcBef>
                <a:spcPts val="0"/>
              </a:spcBef>
              <a:spcAft>
                <a:spcPts val="0"/>
              </a:spcAft>
              <a:buClrTx/>
            </a:pPr>
            <a:endParaRPr lang="en-US" sz="1200" b="0" kern="1200" dirty="0">
              <a:solidFill>
                <a:prstClr val="white"/>
              </a:solidFill>
              <a:sym typeface="Trebuchet MS" panose="020B0603020202020204" pitchFamily="34" charset="0"/>
            </a:endParaRPr>
          </a:p>
        </p:txBody>
      </p:sp>
      <p:sp>
        <p:nvSpPr>
          <p:cNvPr id="12" name="Picture Placeholder 5"/>
          <p:cNvSpPr>
            <a:spLocks noGrp="1"/>
          </p:cNvSpPr>
          <p:nvPr>
            <p:ph type="pic" sz="quarter" idx="11" hasCustomPrompt="1"/>
          </p:nvPr>
        </p:nvSpPr>
        <p:spPr>
          <a:xfrm>
            <a:off x="7817991" y="0"/>
            <a:ext cx="4370836" cy="6858000"/>
          </a:xfrm>
          <a:prstGeom prst="rect">
            <a:avLst/>
          </a:prstGeom>
          <a:noFill/>
        </p:spPr>
        <p:txBody>
          <a:bodyPr lIns="182872" tIns="914361" rIns="182872" bIns="914361"/>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4925" y="6389664"/>
            <a:ext cx="1481665" cy="169277"/>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fld id="{3B1E165F-1C7F-1542-B91A-902AB164ABEE}" type="datetime1">
              <a:rPr lang="en-US" smtClean="0">
                <a:solidFill>
                  <a:prstClr val="white">
                    <a:lumMod val="50000"/>
                  </a:prstClr>
                </a:solidFill>
              </a:rPr>
              <a:t>2/15/2024</a:t>
            </a:fld>
            <a:endParaRPr lang="en-US" dirty="0">
              <a:solidFill>
                <a:prstClr val="white">
                  <a:lumMod val="50000"/>
                </a:prstClr>
              </a:solidFill>
            </a:endParaRPr>
          </a:p>
        </p:txBody>
      </p:sp>
      <p:sp>
        <p:nvSpPr>
          <p:cNvPr id="9"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15" name="Title 1"/>
          <p:cNvSpPr>
            <a:spLocks noGrp="1"/>
          </p:cNvSpPr>
          <p:nvPr>
            <p:ph type="title" hasCustomPrompt="1"/>
          </p:nvPr>
        </p:nvSpPr>
        <p:spPr bwMode="black">
          <a:xfrm>
            <a:off x="630817" y="1785600"/>
            <a:ext cx="6245925"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800" b="0" kern="1200" dirty="0">
              <a:solidFill>
                <a:prstClr val="white">
                  <a:lumMod val="50000"/>
                </a:prstClr>
              </a:solidFill>
              <a:sym typeface="Trebuchet MS" panose="020B0603020202020204" pitchFamily="34" charset="0"/>
            </a:endParaRPr>
          </a:p>
        </p:txBody>
      </p:sp>
      <p:sp>
        <p:nvSpPr>
          <p:cNvPr id="16"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spTree>
    <p:extLst>
      <p:ext uri="{BB962C8B-B14F-4D97-AF65-F5344CB8AC3E}">
        <p14:creationId xmlns:p14="http://schemas.microsoft.com/office/powerpoint/2010/main" val="2259305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628" y="1594"/>
          <a:ext cx="1588"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628" y="1594"/>
                        <a:ext cx="1588" cy="1587"/>
                      </a:xfrm>
                      <a:prstGeom prst="rect">
                        <a:avLst/>
                      </a:prstGeom>
                    </p:spPr>
                  </p:pic>
                </p:oleObj>
              </mc:Fallback>
            </mc:AlternateContent>
          </a:graphicData>
        </a:graphic>
      </p:graphicFrame>
      <p:sp>
        <p:nvSpPr>
          <p:cNvPr id="10" name="Freeform 14"/>
          <p:cNvSpPr/>
          <p:nvPr userDrawn="1"/>
        </p:nvSpPr>
        <p:spPr bwMode="ltGray">
          <a:xfrm>
            <a:off x="1569" y="1309"/>
            <a:ext cx="408724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6" tIns="45719" rIns="91436" bIns="45719" rtlCol="0" anchor="t">
            <a:noAutofit/>
          </a:bodyPr>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13" name="Date Placeholder 4"/>
          <p:cNvSpPr>
            <a:spLocks noGrp="1"/>
          </p:cNvSpPr>
          <p:nvPr>
            <p:ph type="dt" sz="half" idx="10"/>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82DF02DF-AAEA-7142-8B7A-DC0493ACA35A}" type="datetime1">
              <a:rPr lang="en-US" smtClean="0">
                <a:solidFill>
                  <a:prstClr val="white"/>
                </a:solidFill>
              </a:rPr>
              <a:t>2/15/2024</a:t>
            </a:fld>
            <a:endParaRPr lang="en-US" dirty="0">
              <a:solidFill>
                <a:prstClr val="white"/>
              </a:solidFill>
            </a:endParaRPr>
          </a:p>
        </p:txBody>
      </p:sp>
      <p:sp>
        <p:nvSpPr>
          <p:cNvPr id="11"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18" name="TextBox 17"/>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20" name="Title 2"/>
          <p:cNvSpPr>
            <a:spLocks noGrp="1"/>
          </p:cNvSpPr>
          <p:nvPr>
            <p:ph type="title" hasCustomPrompt="1"/>
          </p:nvPr>
        </p:nvSpPr>
        <p:spPr>
          <a:xfrm>
            <a:off x="629883" y="2764298"/>
            <a:ext cx="2477993"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4" name="FooterSimple" hidden="1"/>
          <p:cNvSpPr txBox="1"/>
          <p:nvPr userDrawn="1">
            <p:custDataLst>
              <p:tags r:id="rId2"/>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3131626" y="3590405"/>
            <a:ext cx="1364894"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37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69" y="1309"/>
            <a:ext cx="4087247"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36" tIns="45719" rIns="91436" bIns="45719" rtlCol="0" anchor="t">
            <a:noAutofit/>
          </a:bodyPr>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5" name="Title 4"/>
          <p:cNvSpPr>
            <a:spLocks noGrp="1"/>
          </p:cNvSpPr>
          <p:nvPr>
            <p:ph type="title" hasCustomPrompt="1"/>
          </p:nvPr>
        </p:nvSpPr>
        <p:spPr>
          <a:xfrm>
            <a:off x="629883" y="2764298"/>
            <a:ext cx="2477993" cy="1314311"/>
          </a:xfrm>
        </p:spPr>
        <p:txBody>
          <a:bodyPr anchor="ctr" anchorCtr="0">
            <a:noAutofit/>
          </a:bodyPr>
          <a:lstStyle>
            <a:lvl1pPr>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9674925" y="6389664"/>
            <a:ext cx="1481665" cy="169277"/>
          </a:xfrm>
          <a:prstGeom prst="rect">
            <a:avLst/>
          </a:prstGeom>
        </p:spPr>
        <p:txBody>
          <a:bodyPr vert="horz" wrap="square" lIns="0" tIns="0" rIns="0" bIns="0" rtlCol="0" anchor="b">
            <a:spAutoFit/>
          </a:bodyPr>
          <a:lstStyle>
            <a:lvl1pPr algn="r">
              <a:defRPr sz="1100">
                <a:solidFill>
                  <a:schemeClr val="bg1">
                    <a:lumMod val="50000"/>
                  </a:schemeClr>
                </a:solidFill>
                <a:latin typeface="+mn-lt"/>
                <a:sym typeface="Trebuchet MS" panose="020B0603020202020204" pitchFamily="34" charset="0"/>
              </a:defRPr>
            </a:lvl1pPr>
          </a:lstStyle>
          <a:p>
            <a:fld id="{78A95979-9EE0-C746-A3B1-4FE3A55C93E0}" type="datetime1">
              <a:rPr lang="en-US" smtClean="0">
                <a:solidFill>
                  <a:prstClr val="white">
                    <a:lumMod val="50000"/>
                  </a:prstClr>
                </a:solidFill>
              </a:rPr>
              <a:t>2/15/2024</a:t>
            </a:fld>
            <a:endParaRPr lang="en-US" dirty="0">
              <a:solidFill>
                <a:prstClr val="white">
                  <a:lumMod val="50000"/>
                </a:prstClr>
              </a:solidFill>
            </a:endParaRPr>
          </a:p>
        </p:txBody>
      </p:sp>
      <p:sp>
        <p:nvSpPr>
          <p:cNvPr id="16" name="TextBox 15"/>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lumMod val="50000"/>
                </a:prstClr>
              </a:solidFill>
              <a:sym typeface="Trebuchet MS" panose="020B0603020202020204" pitchFamily="34" charset="0"/>
            </a:endParaRPr>
          </a:p>
        </p:txBody>
      </p:sp>
      <p:sp>
        <p:nvSpPr>
          <p:cNvPr id="17"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19"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20000">
            <a:off x="2174078" y="3402833"/>
            <a:ext cx="2693964"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859343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416866274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TextBox 8"/>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800" b="0" kern="1200" dirty="0">
              <a:solidFill>
                <a:prstClr val="white"/>
              </a:solidFill>
              <a:sym typeface="Trebuchet MS" panose="020B0603020202020204" pitchFamily="34" charset="0"/>
            </a:endParaRPr>
          </a:p>
        </p:txBody>
      </p:sp>
      <p:sp>
        <p:nvSpPr>
          <p:cNvPr id="10" name="Date Placeholder 7"/>
          <p:cNvSpPr>
            <a:spLocks noGrp="1"/>
          </p:cNvSpPr>
          <p:nvPr>
            <p:ph type="dt" sz="half" idx="11"/>
          </p:nvPr>
        </p:nvSpPr>
        <p:spPr>
          <a:xfrm>
            <a:off x="9674925" y="6389664"/>
            <a:ext cx="1481665" cy="169277"/>
          </a:xfrm>
          <a:prstGeom prst="rect">
            <a:avLst/>
          </a:prstGeom>
        </p:spPr>
        <p:txBody>
          <a:bodyPr/>
          <a:lstStyle>
            <a:lvl1pPr>
              <a:defRPr>
                <a:solidFill>
                  <a:schemeClr val="bg1"/>
                </a:solidFill>
                <a:latin typeface="+mn-lt"/>
                <a:sym typeface="Trebuchet MS" panose="020B0603020202020204" pitchFamily="34" charset="0"/>
              </a:defRPr>
            </a:lvl1pPr>
          </a:lstStyle>
          <a:p>
            <a:fld id="{AAC20ABB-0E34-DB4F-A07B-CB785616B056}" type="datetime1">
              <a:rPr lang="en-US" smtClean="0">
                <a:solidFill>
                  <a:prstClr val="white"/>
                </a:solidFill>
              </a:rPr>
              <a:t>2/15/2024</a:t>
            </a:fld>
            <a:endParaRPr lang="en-US" dirty="0">
              <a:solidFill>
                <a:prstClr val="white"/>
              </a:solidFill>
            </a:endParaRPr>
          </a:p>
        </p:txBody>
      </p:sp>
      <p:sp>
        <p:nvSpPr>
          <p:cNvPr id="17"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19" name="Pentagon 3"/>
          <p:cNvSpPr/>
          <p:nvPr userDrawn="1"/>
        </p:nvSpPr>
        <p:spPr bwMode="white">
          <a:xfrm>
            <a:off x="48" y="0"/>
            <a:ext cx="542550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20" name="Title 1"/>
          <p:cNvSpPr>
            <a:spLocks noGrp="1"/>
          </p:cNvSpPr>
          <p:nvPr>
            <p:ph type="title" hasCustomPrompt="1"/>
          </p:nvPr>
        </p:nvSpPr>
        <p:spPr>
          <a:xfrm>
            <a:off x="629839" y="1785600"/>
            <a:ext cx="4061177"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pic>
        <p:nvPicPr>
          <p:cNvPr id="11" name="Picture 1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580373" y="3394396"/>
            <a:ext cx="1298236"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27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48" y="0"/>
            <a:ext cx="542550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20" name="Title 1"/>
          <p:cNvSpPr>
            <a:spLocks noGrp="1"/>
          </p:cNvSpPr>
          <p:nvPr>
            <p:ph type="title" hasCustomPrompt="1"/>
          </p:nvPr>
        </p:nvSpPr>
        <p:spPr>
          <a:xfrm>
            <a:off x="629839" y="1785600"/>
            <a:ext cx="4061177"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4925" y="6389664"/>
            <a:ext cx="1481665" cy="169277"/>
          </a:xfrm>
          <a:prstGeom prst="rect">
            <a:avLst/>
          </a:prstGeom>
        </p:spPr>
        <p:txBody>
          <a:bodyPr vert="horz" wrap="square" lIns="0" tIns="0" rIns="0" bIns="0" rtlCol="0" anchor="b">
            <a:spAutoFit/>
          </a:bodyPr>
          <a:lstStyle>
            <a:lvl1pPr algn="r">
              <a:defRPr sz="1100">
                <a:solidFill>
                  <a:schemeClr val="bg1">
                    <a:lumMod val="50000"/>
                  </a:schemeClr>
                </a:solidFill>
                <a:latin typeface="+mn-lt"/>
                <a:sym typeface="Trebuchet MS" panose="020B0603020202020204" pitchFamily="34" charset="0"/>
              </a:defRPr>
            </a:lvl1pPr>
          </a:lstStyle>
          <a:p>
            <a:fld id="{E90E0D04-D0E3-394E-BB5A-6ADA5C2FFBDE}" type="datetime1">
              <a:rPr lang="en-US" smtClean="0">
                <a:solidFill>
                  <a:prstClr val="white">
                    <a:lumMod val="50000"/>
                  </a:prstClr>
                </a:solidFill>
              </a:rPr>
              <a:t>2/15/2024</a:t>
            </a:fld>
            <a:endParaRPr lang="en-US" dirty="0">
              <a:solidFill>
                <a:prstClr val="white">
                  <a:lumMod val="50000"/>
                </a:prstClr>
              </a:solidFill>
            </a:endParaRPr>
          </a:p>
        </p:txBody>
      </p:sp>
      <p:sp>
        <p:nvSpPr>
          <p:cNvPr id="14" name="TextBox 13"/>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lumMod val="50000"/>
                </a:prstClr>
              </a:solidFill>
              <a:sym typeface="Trebuchet MS" panose="020B0603020202020204" pitchFamily="34" charset="0"/>
            </a:endParaRPr>
          </a:p>
        </p:txBody>
      </p:sp>
      <p:sp>
        <p:nvSpPr>
          <p:cNvPr id="15"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16"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577127" y="3416301"/>
            <a:ext cx="2693964"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402594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47" y="0"/>
            <a:ext cx="6361889"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29838" y="622894"/>
            <a:ext cx="4746586"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4925" y="6389664"/>
            <a:ext cx="1481665" cy="169277"/>
          </a:xfrm>
        </p:spPr>
        <p:txBody>
          <a:bodyPr/>
          <a:lstStyle>
            <a:lvl1pPr>
              <a:defRPr>
                <a:solidFill>
                  <a:schemeClr val="bg1"/>
                </a:solidFill>
                <a:latin typeface="+mn-lt"/>
                <a:sym typeface="Trebuchet MS" panose="020B0603020202020204" pitchFamily="34" charset="0"/>
              </a:defRPr>
            </a:lvl1pPr>
          </a:lstStyle>
          <a:p>
            <a:fld id="{015CB2B8-D5ED-DB4A-955D-C12595625574}" type="datetime1">
              <a:rPr lang="en-US" smtClean="0">
                <a:solidFill>
                  <a:prstClr val="white"/>
                </a:solidFill>
              </a:rPr>
              <a:t>2/15/2024</a:t>
            </a:fld>
            <a:endParaRPr lang="en-US" dirty="0">
              <a:solidFill>
                <a:prstClr val="white"/>
              </a:solidFill>
            </a:endParaRPr>
          </a:p>
        </p:txBody>
      </p:sp>
      <p:sp>
        <p:nvSpPr>
          <p:cNvPr id="18"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16" name="TextBox 15"/>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12"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pic>
        <p:nvPicPr>
          <p:cNvPr id="10" name="Picture 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96403" y="3589608"/>
            <a:ext cx="1364894"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55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47" y="0"/>
            <a:ext cx="6361889"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29838" y="622894"/>
            <a:ext cx="474658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4925" y="6389664"/>
            <a:ext cx="1481665" cy="169277"/>
          </a:xfrm>
          <a:prstGeom prst="rect">
            <a:avLst/>
          </a:prstGeom>
        </p:spPr>
        <p:txBody>
          <a:bodyPr vert="horz" wrap="square" lIns="0" tIns="0" rIns="0" bIns="0" rtlCol="0" anchor="b">
            <a:spAutoFit/>
          </a:bodyPr>
          <a:lstStyle>
            <a:lvl1pPr algn="r">
              <a:defRPr sz="1100">
                <a:solidFill>
                  <a:schemeClr val="bg1">
                    <a:lumMod val="50000"/>
                  </a:schemeClr>
                </a:solidFill>
                <a:latin typeface="+mn-lt"/>
                <a:sym typeface="Trebuchet MS" panose="020B0603020202020204" pitchFamily="34" charset="0"/>
              </a:defRPr>
            </a:lvl1pPr>
          </a:lstStyle>
          <a:p>
            <a:fld id="{315D0A8E-99E2-5548-A909-2C146EC17EA2}" type="datetime1">
              <a:rPr lang="en-US" smtClean="0">
                <a:solidFill>
                  <a:prstClr val="white">
                    <a:lumMod val="50000"/>
                  </a:prstClr>
                </a:solidFill>
              </a:rPr>
              <a:t>2/15/2024</a:t>
            </a:fld>
            <a:endParaRPr lang="en-US" dirty="0">
              <a:solidFill>
                <a:prstClr val="white">
                  <a:lumMod val="50000"/>
                </a:prstClr>
              </a:solidFill>
            </a:endParaRPr>
          </a:p>
        </p:txBody>
      </p:sp>
      <p:sp>
        <p:nvSpPr>
          <p:cNvPr id="14" name="TextBox 13"/>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lumMod val="50000"/>
                </a:prstClr>
              </a:solidFill>
              <a:sym typeface="Trebuchet MS" panose="020B0603020202020204" pitchFamily="34" charset="0"/>
            </a:endParaRPr>
          </a:p>
        </p:txBody>
      </p:sp>
      <p:sp>
        <p:nvSpPr>
          <p:cNvPr id="15"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17"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20000">
            <a:off x="4459012" y="3407820"/>
            <a:ext cx="2693964"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573708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49" y="0"/>
            <a:ext cx="84440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13" name="Date Placeholder 4"/>
          <p:cNvSpPr>
            <a:spLocks noGrp="1"/>
          </p:cNvSpPr>
          <p:nvPr>
            <p:ph type="dt" sz="half" idx="10"/>
          </p:nvPr>
        </p:nvSpPr>
        <p:spPr>
          <a:xfrm>
            <a:off x="9674925" y="6389664"/>
            <a:ext cx="1481665" cy="169277"/>
          </a:xfrm>
        </p:spPr>
        <p:txBody>
          <a:bodyPr/>
          <a:lstStyle>
            <a:lvl1pPr>
              <a:defRPr>
                <a:solidFill>
                  <a:schemeClr val="bg1"/>
                </a:solidFill>
                <a:latin typeface="+mn-lt"/>
                <a:sym typeface="Trebuchet MS" panose="020B0603020202020204" pitchFamily="34" charset="0"/>
              </a:defRPr>
            </a:lvl1pPr>
          </a:lstStyle>
          <a:p>
            <a:fld id="{DC3B9E28-FBBA-C247-BA26-BA8F21E9ADDC}" type="datetime1">
              <a:rPr lang="en-US" smtClean="0">
                <a:solidFill>
                  <a:prstClr val="white"/>
                </a:solidFill>
              </a:rPr>
              <a:t>2/15/2024</a:t>
            </a:fld>
            <a:endParaRPr lang="en-US" dirty="0">
              <a:solidFill>
                <a:prstClr val="white"/>
              </a:solidFill>
            </a:endParaRPr>
          </a:p>
        </p:txBody>
      </p:sp>
      <p:sp>
        <p:nvSpPr>
          <p:cNvPr id="9"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15" name="TextBox 14"/>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2" name="Title 1"/>
          <p:cNvSpPr>
            <a:spLocks noGrp="1"/>
          </p:cNvSpPr>
          <p:nvPr>
            <p:ph type="title" hasCustomPrompt="1"/>
          </p:nvPr>
        </p:nvSpPr>
        <p:spPr>
          <a:xfrm>
            <a:off x="629836" y="622894"/>
            <a:ext cx="6252867"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4"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pic>
        <p:nvPicPr>
          <p:cNvPr id="11" name="Picture 1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488391" y="3589608"/>
            <a:ext cx="1364894"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768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49" y="0"/>
            <a:ext cx="84440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t"/>
          <a:lstStyle/>
          <a:p>
            <a:pPr fontAlgn="auto">
              <a:lnSpc>
                <a:spcPct val="90000"/>
              </a:lnSpc>
              <a:spcBef>
                <a:spcPts val="0"/>
              </a:spcBef>
              <a:spcAft>
                <a:spcPts val="1000"/>
              </a:spcAft>
              <a:buClrTx/>
            </a:pPr>
            <a:endParaRPr lang="en-US" sz="1200" b="0" kern="1200" dirty="0">
              <a:solidFill>
                <a:prstClr val="white"/>
              </a:solidFill>
              <a:sym typeface="Trebuchet MS" panose="020B0603020202020204" pitchFamily="34" charset="0"/>
            </a:endParaRPr>
          </a:p>
        </p:txBody>
      </p:sp>
      <p:sp>
        <p:nvSpPr>
          <p:cNvPr id="2" name="Title 1"/>
          <p:cNvSpPr>
            <a:spLocks noGrp="1"/>
          </p:cNvSpPr>
          <p:nvPr>
            <p:ph type="title" hasCustomPrompt="1"/>
          </p:nvPr>
        </p:nvSpPr>
        <p:spPr>
          <a:xfrm>
            <a:off x="629836" y="622894"/>
            <a:ext cx="6252867"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4925" y="6389664"/>
            <a:ext cx="1481665" cy="169277"/>
          </a:xfrm>
          <a:prstGeom prst="rect">
            <a:avLst/>
          </a:prstGeom>
        </p:spPr>
        <p:txBody>
          <a:bodyPr vert="horz" wrap="square" lIns="0" tIns="0" rIns="0" bIns="0" rtlCol="0" anchor="b">
            <a:spAutoFit/>
          </a:bodyPr>
          <a:lstStyle>
            <a:lvl1pPr algn="r">
              <a:defRPr sz="1100">
                <a:solidFill>
                  <a:schemeClr val="bg1">
                    <a:lumMod val="50000"/>
                  </a:schemeClr>
                </a:solidFill>
                <a:latin typeface="+mn-lt"/>
                <a:sym typeface="Trebuchet MS" panose="020B0603020202020204" pitchFamily="34" charset="0"/>
              </a:defRPr>
            </a:lvl1pPr>
          </a:lstStyle>
          <a:p>
            <a:fld id="{BB0E9EB2-E06B-2845-BF58-665BC284F1F8}" type="datetime1">
              <a:rPr lang="en-US" smtClean="0">
                <a:solidFill>
                  <a:prstClr val="white">
                    <a:lumMod val="50000"/>
                  </a:prstClr>
                </a:solidFill>
              </a:rPr>
              <a:t>2/15/2024</a:t>
            </a:fld>
            <a:endParaRPr lang="en-US" dirty="0">
              <a:solidFill>
                <a:prstClr val="white">
                  <a:lumMod val="50000"/>
                </a:prstClr>
              </a:solidFill>
            </a:endParaRPr>
          </a:p>
        </p:txBody>
      </p:sp>
      <p:sp>
        <p:nvSpPr>
          <p:cNvPr id="18" name="TextBox 17"/>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lumMod val="50000"/>
                </a:prstClr>
              </a:solidFill>
              <a:sym typeface="Trebuchet MS" panose="020B0603020202020204" pitchFamily="34" charset="0"/>
            </a:endParaRPr>
          </a:p>
        </p:txBody>
      </p:sp>
      <p:sp>
        <p:nvSpPr>
          <p:cNvPr id="19"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Copyright © 2018 by The Boston Consulting Group, Inc. All rights reserved.</a:t>
            </a:r>
          </a:p>
        </p:txBody>
      </p:sp>
      <p:sp>
        <p:nvSpPr>
          <p:cNvPr id="20"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lumMod val="50000"/>
                  </a:prstClr>
                </a:solidFill>
                <a:sym typeface="Trebuchet MS" panose="020B0603020202020204" pitchFamily="34" charset="0"/>
              </a:rPr>
              <a:t>Future customer vision.pptx</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20000">
            <a:off x="6565918" y="3407820"/>
            <a:ext cx="2693964"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223299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Date Placeholder 4"/>
          <p:cNvSpPr>
            <a:spLocks noGrp="1"/>
          </p:cNvSpPr>
          <p:nvPr>
            <p:ph type="dt" sz="half" idx="10"/>
          </p:nvPr>
        </p:nvSpPr>
        <p:spPr>
          <a:xfrm>
            <a:off x="9674925" y="6389664"/>
            <a:ext cx="1481665" cy="169277"/>
          </a:xfrm>
        </p:spPr>
        <p:txBody>
          <a:bodyPr/>
          <a:lstStyle>
            <a:lvl1pPr>
              <a:defRPr>
                <a:solidFill>
                  <a:schemeClr val="bg1"/>
                </a:solidFill>
                <a:latin typeface="+mn-lt"/>
                <a:sym typeface="Trebuchet MS" panose="020B0603020202020204" pitchFamily="34" charset="0"/>
              </a:defRPr>
            </a:lvl1pPr>
          </a:lstStyle>
          <a:p>
            <a:fld id="{93FF34EC-4DB4-1B49-A2AA-FFD3E9E7E515}" type="datetime1">
              <a:rPr lang="en-US" smtClean="0">
                <a:solidFill>
                  <a:prstClr val="white"/>
                </a:solidFill>
              </a:rPr>
              <a:t>2/15/2024</a:t>
            </a:fld>
            <a:endParaRPr lang="en-US" dirty="0">
              <a:solidFill>
                <a:prstClr val="white"/>
              </a:solidFill>
            </a:endParaRPr>
          </a:p>
        </p:txBody>
      </p:sp>
      <p:sp>
        <p:nvSpPr>
          <p:cNvPr id="9" name="Copyright" hidden="1"/>
          <p:cNvSpPr txBox="1"/>
          <p:nvPr userDrawn="1"/>
        </p:nvSpPr>
        <p:spPr>
          <a:xfrm rot="16200000">
            <a:off x="9483808" y="3922503"/>
            <a:ext cx="5133975" cy="96950"/>
          </a:xfrm>
          <a:prstGeom prst="rect">
            <a:avLst/>
          </a:prstGeom>
          <a:noFill/>
        </p:spPr>
        <p:txBody>
          <a:bodyPr wrap="square" lIns="0" tIns="0" rIns="0" bIns="0" rtlCol="0" anchor="t">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Copyright © 2018 by The Boston Consulting Group, Inc. All rights reserved.</a:t>
            </a:r>
          </a:p>
        </p:txBody>
      </p:sp>
      <p:sp>
        <p:nvSpPr>
          <p:cNvPr id="10" name="TextBox 9"/>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11" name="Title 1"/>
          <p:cNvSpPr>
            <a:spLocks noGrp="1"/>
          </p:cNvSpPr>
          <p:nvPr>
            <p:ph type="title" hasCustomPrompt="1"/>
          </p:nvPr>
        </p:nvSpPr>
        <p:spPr>
          <a:xfrm>
            <a:off x="629882" y="3826336"/>
            <a:ext cx="10930353" cy="1606551"/>
          </a:xfrm>
        </p:spPr>
        <p:txBody>
          <a:bodyPr anchor="b">
            <a:noAutofit/>
          </a:bodyPr>
          <a:lstStyle>
            <a:lvl1pPr marL="0" algn="l" defTabSz="914361" rtl="0" eaLnBrk="1" fontAlgn="auto" latinLnBrk="0" hangingPunct="1">
              <a:lnSpc>
                <a:spcPts val="6000"/>
              </a:lnSpc>
              <a:spcBef>
                <a:spcPts val="0"/>
              </a:spcBef>
              <a:spcAft>
                <a:spcPts val="0"/>
              </a:spcAft>
              <a:defRPr lang="en-US" sz="55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8" name="FooterSimple" hidden="1"/>
          <p:cNvSpPr txBox="1"/>
          <p:nvPr userDrawn="1">
            <p:custDataLst>
              <p:tags r:id="rId1"/>
            </p:custDataLst>
          </p:nvPr>
        </p:nvSpPr>
        <p:spPr>
          <a:xfrm rot="16200000">
            <a:off x="10558212" y="5117932"/>
            <a:ext cx="2743200" cy="96950"/>
          </a:xfrm>
          <a:prstGeom prst="rect">
            <a:avLst/>
          </a:prstGeom>
          <a:noFill/>
        </p:spPr>
        <p:txBody>
          <a:bodyPr wrap="square" lIns="0" tIns="0" rIns="0" bIns="0" rtlCol="0" anchor="b">
            <a:spAutoFit/>
          </a:bodyPr>
          <a:lstStyle/>
          <a:p>
            <a:pPr fontAlgn="auto">
              <a:lnSpc>
                <a:spcPct val="90000"/>
              </a:lnSpc>
              <a:spcBef>
                <a:spcPts val="0"/>
              </a:spcBef>
              <a:spcAft>
                <a:spcPts val="600"/>
              </a:spcAft>
              <a:buClrTx/>
            </a:pPr>
            <a:r>
              <a:rPr lang="en-US" sz="700" b="0" kern="1200" dirty="0">
                <a:solidFill>
                  <a:prstClr val="white"/>
                </a:solidFill>
                <a:sym typeface="Trebuchet MS" panose="020B0603020202020204" pitchFamily="34" charset="0"/>
              </a:rPr>
              <a:t>Future customer vision.pptx</a:t>
            </a:r>
          </a:p>
        </p:txBody>
      </p:sp>
    </p:spTree>
    <p:extLst>
      <p:ext uri="{BB962C8B-B14F-4D97-AF65-F5344CB8AC3E}">
        <p14:creationId xmlns:p14="http://schemas.microsoft.com/office/powerpoint/2010/main" val="1018214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628" y="1594"/>
          <a:ext cx="1588"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628" y="1594"/>
                        <a:ext cx="1588" cy="1587"/>
                      </a:xfrm>
                      <a:prstGeom prst="rect">
                        <a:avLst/>
                      </a:prstGeom>
                    </p:spPr>
                  </p:pic>
                </p:oleObj>
              </mc:Fallback>
            </mc:AlternateContent>
          </a:graphicData>
        </a:graphic>
      </p:graphicFrame>
      <p:sp>
        <p:nvSpPr>
          <p:cNvPr id="6" name="TextBox 5"/>
          <p:cNvSpPr txBox="1"/>
          <p:nvPr userDrawn="1"/>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solidFill>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fld id="{383883E9-4EBE-4341-A05E-A09138E414D2}" type="datetime1">
              <a:rPr lang="en-US" smtClean="0">
                <a:solidFill>
                  <a:prstClr val="white"/>
                </a:solidFill>
              </a:rPr>
              <a:t>2/15/2024</a:t>
            </a:fld>
            <a:endParaRPr lang="en-US" dirty="0">
              <a:solidFill>
                <a:prstClr val="white"/>
              </a:solidFill>
            </a:endParaRPr>
          </a:p>
        </p:txBody>
      </p:sp>
      <p:pic>
        <p:nvPicPr>
          <p:cNvPr id="7" name="Picture 6"/>
          <p:cNvPicPr>
            <a:picLocks noChangeAspect="1"/>
          </p:cNvPicPr>
          <p:nvPr userDrawn="1"/>
        </p:nvPicPr>
        <p:blipFill rotWithShape="1">
          <a:blip r:embed="rId5" cstate="print">
            <a:extLst>
              <a:ext uri="{28A0092B-C50C-407E-A947-70E740481C1C}">
                <a14:useLocalDpi xmlns:a14="http://schemas.microsoft.com/office/drawing/2010/main"/>
              </a:ext>
            </a:extLst>
          </a:blip>
          <a:srcRect r="3634" b="1258"/>
          <a:stretch/>
        </p:blipFill>
        <p:spPr>
          <a:xfrm rot="16200000" flipH="1">
            <a:off x="6795638" y="102749"/>
            <a:ext cx="769257" cy="10017212"/>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47" y="4"/>
            <a:ext cx="12188825"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36" tIns="45719" rIns="91436" bIns="45719" numCol="1" anchor="t" anchorCtr="0" compatLnSpc="1">
            <a:prstTxWarp prst="textNoShape">
              <a:avLst/>
            </a:prstTxWarp>
            <a:noAutofit/>
          </a:bodyPr>
          <a:lstStyle/>
          <a:p>
            <a:pPr fontAlgn="auto">
              <a:spcBef>
                <a:spcPts val="0"/>
              </a:spcBef>
              <a:spcAft>
                <a:spcPts val="0"/>
              </a:spcAft>
              <a:buClrTx/>
            </a:pPr>
            <a:endParaRPr lang="en-US" sz="1900" b="0" kern="1200" dirty="0">
              <a:solidFill>
                <a:srgbClr val="000000"/>
              </a:solidFill>
              <a:sym typeface="Trebuchet MS" panose="020B0603020202020204" pitchFamily="34" charset="0"/>
            </a:endParaRPr>
          </a:p>
        </p:txBody>
      </p:sp>
    </p:spTree>
    <p:extLst>
      <p:ext uri="{BB962C8B-B14F-4D97-AF65-F5344CB8AC3E}">
        <p14:creationId xmlns:p14="http://schemas.microsoft.com/office/powerpoint/2010/main" val="4110142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buClr>
                <a:srgbClr val="55555A"/>
              </a:buClr>
              <a:tabLst>
                <a:tab pos="1318399" algn="l"/>
              </a:tabLst>
            </a:pPr>
            <a:endParaRPr lang="fr-FR" dirty="0">
              <a:solidFill>
                <a:srgbClr val="00148C"/>
              </a:solidFill>
            </a:endParaRPr>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0380849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8301526" y="1416057"/>
            <a:ext cx="3435304" cy="4605867"/>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431936" y="1416669"/>
            <a:ext cx="3455419"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4367662" y="1416669"/>
            <a:ext cx="3455100"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646024" y="6315439"/>
            <a:ext cx="9591388" cy="230832"/>
          </a:xfrm>
        </p:spPr>
        <p:txBody>
          <a:bodyPr/>
          <a:lstStyle>
            <a:lvl1pPr>
              <a:defRPr b="0"/>
            </a:lvl1pPr>
          </a:lstStyle>
          <a:p>
            <a:pPr>
              <a:buClr>
                <a:srgbClr val="55555A"/>
              </a:buClr>
              <a:tabLst>
                <a:tab pos="1318399" algn="l"/>
              </a:tabLst>
            </a:pPr>
            <a:endParaRPr lang="fr-FR" dirty="0">
              <a:solidFill>
                <a:srgbClr val="00148C"/>
              </a:solidFill>
            </a:endParaRPr>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12272082" y="3"/>
            <a:ext cx="2705610" cy="2781138"/>
            <a:chOff x="3528102" y="847657"/>
            <a:chExt cx="2029736" cy="2085853"/>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8936" fontAlgn="auto">
                  <a:spcBef>
                    <a:spcPts val="0"/>
                  </a:spcBef>
                  <a:spcAft>
                    <a:spcPts val="364"/>
                  </a:spcAft>
                  <a:buClrTx/>
                  <a:defRPr/>
                </a:pPr>
                <a:endParaRPr lang="en-GB" sz="800" b="0" kern="1200" dirty="0">
                  <a:solidFill>
                    <a:prstClr val="black"/>
                  </a:solidFill>
                  <a:latin typeface="Calibri" panose="020F0502020204030204"/>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12272087" y="2853778"/>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91334945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6" name="Round Diagonal Corner Rectangle 4">
            <a:extLst>
              <a:ext uri="{FF2B5EF4-FFF2-40B4-BE49-F238E27FC236}">
                <a16:creationId xmlns:a16="http://schemas.microsoft.com/office/drawing/2014/main" id="{A8CD0164-38F9-45E8-BBCE-ACF9D4084AC5}"/>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5" name="Graphic 24">
            <a:extLst>
              <a:ext uri="{FF2B5EF4-FFF2-40B4-BE49-F238E27FC236}">
                <a16:creationId xmlns:a16="http://schemas.microsoft.com/office/drawing/2014/main" id="{D45BF049-76A9-444A-BE2F-250E57294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95564790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buClr>
                <a:srgbClr val="55555A"/>
              </a:buClr>
              <a:tabLst>
                <a:tab pos="1318399" algn="l"/>
              </a:tabLst>
            </a:pPr>
            <a:endParaRPr lang="fr-FR" dirty="0">
              <a:solidFill>
                <a:srgbClr val="00148C"/>
              </a:solidFill>
            </a:endParaRP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430310" y="1424525"/>
            <a:ext cx="7390903" cy="2503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12272082" y="3"/>
            <a:ext cx="2705610" cy="2781138"/>
            <a:chOff x="3528102" y="847657"/>
            <a:chExt cx="2029736" cy="2085853"/>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8936" fontAlgn="auto">
                  <a:spcBef>
                    <a:spcPts val="0"/>
                  </a:spcBef>
                  <a:spcAft>
                    <a:spcPts val="364"/>
                  </a:spcAft>
                  <a:buClrTx/>
                  <a:defRPr/>
                </a:pPr>
                <a:endParaRPr lang="en-GB" sz="800" b="0" kern="1200" dirty="0">
                  <a:solidFill>
                    <a:prstClr val="black"/>
                  </a:solidFill>
                  <a:latin typeface="Calibri" panose="020F0502020204030204"/>
                </a:endParaRPr>
              </a:p>
            </p:txBody>
          </p:sp>
        </p:grpSp>
      </p:grpSp>
    </p:spTree>
    <p:extLst>
      <p:ext uri="{BB962C8B-B14F-4D97-AF65-F5344CB8AC3E}">
        <p14:creationId xmlns:p14="http://schemas.microsoft.com/office/powerpoint/2010/main" val="173383867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1688" y="1416670"/>
            <a:ext cx="11325050" cy="4605251"/>
          </a:xfrm>
          <a:prstGeom prst="rect">
            <a:avLst/>
          </a:prstGeom>
        </p:spPr>
        <p:txBody>
          <a:bodyPr>
            <a:noAutofit/>
          </a:bodyPr>
          <a:lstStyle>
            <a:lvl1pPr>
              <a:defRPr>
                <a:solidFill>
                  <a:schemeClr val="accent1"/>
                </a:solidFill>
              </a:defRPr>
            </a:lvl1pPr>
          </a:lstStyle>
          <a:p>
            <a:r>
              <a:rPr lang="en-GB" dirty="0"/>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646024" y="6315439"/>
            <a:ext cx="9591388" cy="230832"/>
          </a:xfrm>
        </p:spPr>
        <p:txBody>
          <a:bodyPr/>
          <a:lstStyle>
            <a:lvl1pPr>
              <a:defRPr b="0"/>
            </a:lvl1pPr>
          </a:lstStyle>
          <a:p>
            <a:pPr>
              <a:buClr>
                <a:srgbClr val="55555A"/>
              </a:buClr>
              <a:tabLst>
                <a:tab pos="1318399" algn="l"/>
              </a:tabLst>
            </a:pPr>
            <a:endParaRPr lang="fr-FR" dirty="0">
              <a:solidFill>
                <a:srgbClr val="00148C"/>
              </a:solidFill>
            </a:endParaRPr>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12272082" y="3"/>
            <a:ext cx="2705610" cy="1328024"/>
          </a:xfrm>
          <a:prstGeom prst="rect">
            <a:avLst/>
          </a:prstGeom>
          <a:solidFill>
            <a:sysClr val="window" lastClr="FFFFFF">
              <a:lumMod val="95000"/>
            </a:sysClr>
          </a:solidFill>
          <a:ln w="6350" cap="flat" cmpd="sng" algn="ctr">
            <a:noFill/>
            <a:prstDash val="solid"/>
            <a:miter lim="800000"/>
          </a:ln>
          <a:effectLst/>
        </p:spPr>
        <p:txBody>
          <a:bodyPr wrap="square" lIns="47990" tIns="47990" rIns="47990" bIns="47990" rtlCol="0" anchor="t" anchorCtr="0">
            <a:spAutoFit/>
          </a:bodyPr>
          <a:lstStyle/>
          <a:p>
            <a:pPr marL="0" lvl="2" indent="0" defTabSz="1218936" fontAlgn="auto">
              <a:spcBef>
                <a:spcPts val="0"/>
              </a:spcBef>
              <a:spcAft>
                <a:spcPts val="0"/>
              </a:spcAft>
              <a:buClr>
                <a:srgbClr val="4472C4"/>
              </a:buClr>
              <a:buFont typeface="Arial" panose="020B0604020202020204" pitchFamily="34" charset="0"/>
              <a:buNone/>
              <a:defRPr/>
            </a:pPr>
            <a:r>
              <a:rPr lang="en-GB" sz="800" b="1" kern="1200" dirty="0">
                <a:solidFill>
                  <a:prstClr val="black"/>
                </a:solidFill>
                <a:latin typeface="Calibri" panose="020F0502020204030204"/>
                <a:cs typeface="Arial" panose="020B0604020202020204" pitchFamily="34" charset="0"/>
              </a:rPr>
              <a:t>Insert a chart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chart icon and select the chart you require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On the Insert tab choose ‘Chart’ and from the available options choose the type of chart you require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Format the chart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the chart title text box</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source and notes</a:t>
            </a:r>
          </a:p>
          <a:p>
            <a:pPr marL="0" lvl="2" indent="0" defTabSz="1218936" fontAlgn="auto">
              <a:spcBef>
                <a:spcPts val="0"/>
              </a:spcBef>
              <a:spcAft>
                <a:spcPts val="0"/>
              </a:spcAft>
              <a:buClr>
                <a:srgbClr val="4472C4"/>
              </a:buClr>
              <a:buFont typeface="Arial" panose="020B0604020202020204" pitchFamily="34" charset="0"/>
              <a:buNone/>
              <a:defRPr/>
            </a:pPr>
            <a:r>
              <a:rPr lang="en-US" sz="800" b="1" kern="1200" dirty="0">
                <a:solidFill>
                  <a:prstClr val="black"/>
                </a:solidFill>
                <a:latin typeface="Calibri" panose="020F0502020204030204"/>
                <a:cs typeface="Arial" panose="020B0604020202020204" pitchFamily="34" charset="0"/>
              </a:rPr>
              <a:t>Update existing chart</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existing chart and delete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steps for inserting a chart above</a:t>
            </a:r>
            <a:endParaRPr lang="en-GB" sz="800" kern="120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89367715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357548788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6" name="Round Diagonal Corner Rectangle 4">
            <a:extLst>
              <a:ext uri="{FF2B5EF4-FFF2-40B4-BE49-F238E27FC236}">
                <a16:creationId xmlns:a16="http://schemas.microsoft.com/office/drawing/2014/main" id="{A8CD0164-38F9-45E8-BBCE-ACF9D4084AC5}"/>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25" name="Graphic 24">
            <a:extLst>
              <a:ext uri="{FF2B5EF4-FFF2-40B4-BE49-F238E27FC236}">
                <a16:creationId xmlns:a16="http://schemas.microsoft.com/office/drawing/2014/main" id="{D45BF049-76A9-444A-BE2F-250E57294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214450472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1" name="Picture 10"/>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163264558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7EF46B65-58C7-4BF4-B402-D21DCC45562C}"/>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1" y="277367"/>
            <a:ext cx="1537209" cy="685355"/>
          </a:xfrm>
          <a:prstGeom prst="rect">
            <a:avLst/>
          </a:prstGeom>
        </p:spPr>
      </p:pic>
    </p:spTree>
    <p:extLst>
      <p:ext uri="{BB962C8B-B14F-4D97-AF65-F5344CB8AC3E}">
        <p14:creationId xmlns:p14="http://schemas.microsoft.com/office/powerpoint/2010/main" val="267211090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338082171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9" name="Round Diagonal Corner Rectangle 4">
            <a:extLst>
              <a:ext uri="{FF2B5EF4-FFF2-40B4-BE49-F238E27FC236}">
                <a16:creationId xmlns:a16="http://schemas.microsoft.com/office/drawing/2014/main" id="{DE53115C-105A-4CE7-BEF2-2D7D7A9604F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42355108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0" name="Picture 9"/>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117950619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337910" y="6371262"/>
            <a:ext cx="850918" cy="486833"/>
          </a:xfrm>
          <a:prstGeom prst="rect">
            <a:avLst/>
          </a:prstGeom>
        </p:spPr>
        <p:txBody>
          <a:bodyPr lIns="121893" tIns="60947" rIns="121893" bIns="60947"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srgbClr val="55555A"/>
              </a:buClr>
            </a:pPr>
            <a:fld id="{C765D33F-A874-457A-8BB6-233806FE7182}" type="slidenum">
              <a:rPr sz="800">
                <a:solidFill>
                  <a:srgbClr val="55555A"/>
                </a:solidFill>
              </a:rPr>
              <a:pPr>
                <a:buClr>
                  <a:srgbClr val="55555A"/>
                </a:buClr>
              </a:pPr>
              <a:t>‹#›</a:t>
            </a:fld>
            <a:endParaRPr sz="800" dirty="0">
              <a:solidFill>
                <a:srgbClr val="55555A"/>
              </a:solidFill>
            </a:endParaRPr>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806016" y="2735713"/>
            <a:ext cx="6576887" cy="1386576"/>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grpSp>
    </p:spTree>
    <p:extLst>
      <p:ext uri="{BB962C8B-B14F-4D97-AF65-F5344CB8AC3E}">
        <p14:creationId xmlns:p14="http://schemas.microsoft.com/office/powerpoint/2010/main" val="50758514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11" name="Picture 10"/>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258830814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2162" y="1594"/>
          <a:ext cx="2115"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7" name="Object 6" hidden="1"/>
                      <p:cNvPicPr/>
                      <p:nvPr/>
                    </p:nvPicPr>
                    <p:blipFill>
                      <a:blip r:embed="rId4"/>
                      <a:stretch>
                        <a:fillRect/>
                      </a:stretch>
                    </p:blipFill>
                    <p:spPr>
                      <a:xfrm>
                        <a:off x="2162" y="1594"/>
                        <a:ext cx="2115"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30262" y="1411819"/>
            <a:ext cx="11328302" cy="2482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441" y="6245306"/>
            <a:ext cx="2844059" cy="476251"/>
          </a:xfrm>
          <a:prstGeom prst="rect">
            <a:avLst/>
          </a:prstGeom>
          <a:ln/>
        </p:spPr>
        <p:txBody>
          <a:bodyPr lIns="121893" tIns="60947" rIns="121893" bIns="60947"/>
          <a:lstStyle>
            <a:lvl1pPr>
              <a:defRPr/>
            </a:lvl1pPr>
          </a:lstStyle>
          <a:p>
            <a:pPr>
              <a:buClr>
                <a:srgbClr val="55555A"/>
              </a:buClr>
              <a:defRPr/>
            </a:pPr>
            <a:fld id="{235649D2-353A-EF47-B489-56B4962769D9}" type="datetime1">
              <a:rPr lang="en-US" smtClean="0">
                <a:solidFill>
                  <a:prstClr val="black"/>
                </a:solidFill>
              </a:rPr>
              <a:t>2/15/2024</a:t>
            </a:fld>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55555A"/>
              </a:buClr>
              <a:defRPr/>
            </a:pPr>
            <a:endParaRPr lang="en-US" dirty="0">
              <a:solidFill>
                <a:prstClr val="black"/>
              </a:solidFill>
            </a:endParaRPr>
          </a:p>
        </p:txBody>
      </p:sp>
      <p:sp>
        <p:nvSpPr>
          <p:cNvPr id="6" name="Rectangle 6"/>
          <p:cNvSpPr>
            <a:spLocks noGrp="1" noChangeArrowheads="1"/>
          </p:cNvSpPr>
          <p:nvPr>
            <p:ph type="sldNum" sz="quarter" idx="12"/>
          </p:nvPr>
        </p:nvSpPr>
        <p:spPr>
          <a:xfrm>
            <a:off x="9040045" y="6381832"/>
            <a:ext cx="2844059" cy="361951"/>
          </a:xfrm>
          <a:prstGeom prst="rect">
            <a:avLst/>
          </a:prstGeom>
          <a:ln/>
        </p:spPr>
        <p:txBody>
          <a:bodyPr lIns="121893" tIns="60947" rIns="121893" bIns="60947"/>
          <a:lstStyle>
            <a:lvl1pPr>
              <a:defRPr/>
            </a:lvl1pPr>
          </a:lstStyle>
          <a:p>
            <a:pPr>
              <a:buClr>
                <a:srgbClr val="55555A"/>
              </a:buClr>
              <a:defRPr/>
            </a:pPr>
            <a:fld id="{54FDC8B0-F10D-4122-9659-E43FA37EAE7E}" type="slidenum">
              <a:rPr lang="en-US">
                <a:solidFill>
                  <a:prstClr val="black"/>
                </a:solidFill>
              </a:rPr>
              <a:pPr>
                <a:buClr>
                  <a:srgbClr val="55555A"/>
                </a:buClr>
                <a:defRPr/>
              </a:pPr>
              <a:t>‹#›</a:t>
            </a:fld>
            <a:endParaRPr lang="en-US" dirty="0">
              <a:solidFill>
                <a:prstClr val="black"/>
              </a:solidFill>
            </a:endParaRPr>
          </a:p>
        </p:txBody>
      </p:sp>
    </p:spTree>
    <p:extLst>
      <p:ext uri="{BB962C8B-B14F-4D97-AF65-F5344CB8AC3E}">
        <p14:creationId xmlns:p14="http://schemas.microsoft.com/office/powerpoint/2010/main" val="3567471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buClr>
                <a:srgbClr val="55555A"/>
              </a:buClr>
              <a:tabLst>
                <a:tab pos="1318399" algn="l"/>
              </a:tabLst>
            </a:pPr>
            <a:endParaRPr lang="fr-FR" dirty="0">
              <a:solidFill>
                <a:srgbClr val="00148C"/>
              </a:solidFill>
            </a:endParaRPr>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9823202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8301526" y="1416057"/>
            <a:ext cx="3435304" cy="4605867"/>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431936" y="1416669"/>
            <a:ext cx="3455419"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4367662" y="1416669"/>
            <a:ext cx="3455100"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646024" y="6315439"/>
            <a:ext cx="9591388" cy="230832"/>
          </a:xfrm>
        </p:spPr>
        <p:txBody>
          <a:bodyPr/>
          <a:lstStyle>
            <a:lvl1pPr>
              <a:defRPr b="0"/>
            </a:lvl1pPr>
          </a:lstStyle>
          <a:p>
            <a:pPr>
              <a:buClr>
                <a:srgbClr val="55555A"/>
              </a:buClr>
              <a:tabLst>
                <a:tab pos="1318399" algn="l"/>
              </a:tabLst>
            </a:pPr>
            <a:endParaRPr lang="fr-FR" dirty="0">
              <a:solidFill>
                <a:srgbClr val="00148C"/>
              </a:solidFill>
            </a:endParaRPr>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12272082" y="3"/>
            <a:ext cx="2705610" cy="2781138"/>
            <a:chOff x="3528102" y="847657"/>
            <a:chExt cx="2029736" cy="2085853"/>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8936" fontAlgn="auto">
                  <a:spcBef>
                    <a:spcPts val="0"/>
                  </a:spcBef>
                  <a:spcAft>
                    <a:spcPts val="364"/>
                  </a:spcAft>
                  <a:buClrTx/>
                  <a:defRPr/>
                </a:pPr>
                <a:endParaRPr lang="en-GB" sz="800" b="0" kern="1200" dirty="0">
                  <a:solidFill>
                    <a:prstClr val="black"/>
                  </a:solidFill>
                  <a:latin typeface="Calibri" panose="020F0502020204030204"/>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12272087" y="2853778"/>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644765555"/>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buClr>
                <a:srgbClr val="55555A"/>
              </a:buClr>
              <a:tabLst>
                <a:tab pos="1318399" algn="l"/>
              </a:tabLst>
            </a:pPr>
            <a:endParaRPr lang="fr-FR" dirty="0">
              <a:solidFill>
                <a:srgbClr val="00148C"/>
              </a:solidFill>
            </a:endParaRP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430310" y="1424525"/>
            <a:ext cx="7390903" cy="2503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12272082" y="3"/>
            <a:ext cx="2705610" cy="2781138"/>
            <a:chOff x="3528102" y="847657"/>
            <a:chExt cx="2029736" cy="2085853"/>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8936" fontAlgn="auto">
                  <a:spcBef>
                    <a:spcPts val="0"/>
                  </a:spcBef>
                  <a:spcAft>
                    <a:spcPts val="364"/>
                  </a:spcAft>
                  <a:buClrTx/>
                  <a:defRPr/>
                </a:pPr>
                <a:endParaRPr lang="en-GB" sz="800" b="0" kern="1200" dirty="0">
                  <a:solidFill>
                    <a:prstClr val="black"/>
                  </a:solidFill>
                  <a:latin typeface="Calibri" panose="020F0502020204030204"/>
                </a:endParaRPr>
              </a:p>
            </p:txBody>
          </p:sp>
        </p:grpSp>
      </p:grpSp>
    </p:spTree>
    <p:extLst>
      <p:ext uri="{BB962C8B-B14F-4D97-AF65-F5344CB8AC3E}">
        <p14:creationId xmlns:p14="http://schemas.microsoft.com/office/powerpoint/2010/main" val="192622388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1688" y="1416670"/>
            <a:ext cx="11325050" cy="4605251"/>
          </a:xfrm>
          <a:prstGeom prst="rect">
            <a:avLst/>
          </a:prstGeom>
        </p:spPr>
        <p:txBody>
          <a:bodyPr>
            <a:noAutofit/>
          </a:bodyPr>
          <a:lstStyle>
            <a:lvl1pPr>
              <a:defRPr>
                <a:solidFill>
                  <a:schemeClr val="accent1"/>
                </a:solidFill>
              </a:defRPr>
            </a:lvl1pPr>
          </a:lstStyle>
          <a:p>
            <a:r>
              <a:rPr lang="en-GB" dirty="0"/>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646024" y="6315439"/>
            <a:ext cx="9591388" cy="230832"/>
          </a:xfrm>
        </p:spPr>
        <p:txBody>
          <a:bodyPr/>
          <a:lstStyle>
            <a:lvl1pPr>
              <a:defRPr b="0"/>
            </a:lvl1pPr>
          </a:lstStyle>
          <a:p>
            <a:pPr>
              <a:buClr>
                <a:srgbClr val="55555A"/>
              </a:buClr>
              <a:tabLst>
                <a:tab pos="1318399" algn="l"/>
              </a:tabLst>
            </a:pPr>
            <a:endParaRPr lang="fr-FR" dirty="0">
              <a:solidFill>
                <a:srgbClr val="00148C"/>
              </a:solidFill>
            </a:endParaRPr>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12272082" y="3"/>
            <a:ext cx="2705610" cy="1328024"/>
          </a:xfrm>
          <a:prstGeom prst="rect">
            <a:avLst/>
          </a:prstGeom>
          <a:solidFill>
            <a:sysClr val="window" lastClr="FFFFFF">
              <a:lumMod val="95000"/>
            </a:sysClr>
          </a:solidFill>
          <a:ln w="6350" cap="flat" cmpd="sng" algn="ctr">
            <a:noFill/>
            <a:prstDash val="solid"/>
            <a:miter lim="800000"/>
          </a:ln>
          <a:effectLst/>
        </p:spPr>
        <p:txBody>
          <a:bodyPr wrap="square" lIns="47990" tIns="47990" rIns="47990" bIns="47990" rtlCol="0" anchor="t" anchorCtr="0">
            <a:spAutoFit/>
          </a:bodyPr>
          <a:lstStyle/>
          <a:p>
            <a:pPr marL="0" lvl="2" indent="0" defTabSz="1218936" fontAlgn="auto">
              <a:spcBef>
                <a:spcPts val="0"/>
              </a:spcBef>
              <a:spcAft>
                <a:spcPts val="0"/>
              </a:spcAft>
              <a:buClr>
                <a:srgbClr val="4472C4"/>
              </a:buClr>
              <a:buFont typeface="Arial" panose="020B0604020202020204" pitchFamily="34" charset="0"/>
              <a:buNone/>
              <a:defRPr/>
            </a:pPr>
            <a:r>
              <a:rPr lang="en-GB" sz="800" b="1" kern="1200" dirty="0">
                <a:solidFill>
                  <a:prstClr val="black"/>
                </a:solidFill>
                <a:latin typeface="Calibri" panose="020F0502020204030204"/>
                <a:cs typeface="Arial" panose="020B0604020202020204" pitchFamily="34" charset="0"/>
              </a:rPr>
              <a:t>Insert a chart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chart icon and select the chart you require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On the Insert tab choose ‘Chart’ and from the available options choose the type of chart you require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Format the chart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the chart title text box</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source and notes</a:t>
            </a:r>
          </a:p>
          <a:p>
            <a:pPr marL="0" lvl="2" indent="0" defTabSz="1218936" fontAlgn="auto">
              <a:spcBef>
                <a:spcPts val="0"/>
              </a:spcBef>
              <a:spcAft>
                <a:spcPts val="0"/>
              </a:spcAft>
              <a:buClr>
                <a:srgbClr val="4472C4"/>
              </a:buClr>
              <a:buFont typeface="Arial" panose="020B0604020202020204" pitchFamily="34" charset="0"/>
              <a:buNone/>
              <a:defRPr/>
            </a:pPr>
            <a:r>
              <a:rPr lang="en-US" sz="800" b="1" kern="1200" dirty="0">
                <a:solidFill>
                  <a:prstClr val="black"/>
                </a:solidFill>
                <a:latin typeface="Calibri" panose="020F0502020204030204"/>
                <a:cs typeface="Arial" panose="020B0604020202020204" pitchFamily="34" charset="0"/>
              </a:rPr>
              <a:t>Update existing chart</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existing chart and delete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steps for inserting a chart above</a:t>
            </a:r>
            <a:endParaRPr lang="en-GB" sz="800" kern="120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76332714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423177575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6" name="Round Diagonal Corner Rectangle 4">
            <a:extLst>
              <a:ext uri="{FF2B5EF4-FFF2-40B4-BE49-F238E27FC236}">
                <a16:creationId xmlns:a16="http://schemas.microsoft.com/office/drawing/2014/main" id="{A8CD0164-38F9-45E8-BBCE-ACF9D4084AC5}"/>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25" name="Graphic 24">
            <a:extLst>
              <a:ext uri="{FF2B5EF4-FFF2-40B4-BE49-F238E27FC236}">
                <a16:creationId xmlns:a16="http://schemas.microsoft.com/office/drawing/2014/main" id="{D45BF049-76A9-444A-BE2F-250E57294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256444551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1" name="Picture 10"/>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390952633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7EF46B65-58C7-4BF4-B402-D21DCC45562C}"/>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1" y="277367"/>
            <a:ext cx="1537209" cy="685355"/>
          </a:xfrm>
          <a:prstGeom prst="rect">
            <a:avLst/>
          </a:prstGeom>
        </p:spPr>
      </p:pic>
    </p:spTree>
    <p:extLst>
      <p:ext uri="{BB962C8B-B14F-4D97-AF65-F5344CB8AC3E}">
        <p14:creationId xmlns:p14="http://schemas.microsoft.com/office/powerpoint/2010/main" val="261764669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174530267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7EF46B65-58C7-4BF4-B402-D21DCC45562C}"/>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1" y="277367"/>
            <a:ext cx="1537209" cy="685355"/>
          </a:xfrm>
          <a:prstGeom prst="rect">
            <a:avLst/>
          </a:prstGeom>
        </p:spPr>
      </p:pic>
    </p:spTree>
    <p:extLst>
      <p:ext uri="{BB962C8B-B14F-4D97-AF65-F5344CB8AC3E}">
        <p14:creationId xmlns:p14="http://schemas.microsoft.com/office/powerpoint/2010/main" val="231695900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9" name="Round Diagonal Corner Rectangle 4">
            <a:extLst>
              <a:ext uri="{FF2B5EF4-FFF2-40B4-BE49-F238E27FC236}">
                <a16:creationId xmlns:a16="http://schemas.microsoft.com/office/drawing/2014/main" id="{DE53115C-105A-4CE7-BEF2-2D7D7A9604F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54979317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0" name="Picture 9"/>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263856770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337910" y="6371262"/>
            <a:ext cx="850918" cy="486833"/>
          </a:xfrm>
          <a:prstGeom prst="rect">
            <a:avLst/>
          </a:prstGeom>
        </p:spPr>
        <p:txBody>
          <a:bodyPr lIns="121893" tIns="60947" rIns="121893" bIns="60947"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srgbClr val="55555A"/>
              </a:buClr>
            </a:pPr>
            <a:fld id="{C765D33F-A874-457A-8BB6-233806FE7182}" type="slidenum">
              <a:rPr sz="800">
                <a:solidFill>
                  <a:srgbClr val="55555A"/>
                </a:solidFill>
              </a:rPr>
              <a:pPr>
                <a:buClr>
                  <a:srgbClr val="55555A"/>
                </a:buClr>
              </a:pPr>
              <a:t>‹#›</a:t>
            </a:fld>
            <a:endParaRPr sz="800" dirty="0">
              <a:solidFill>
                <a:srgbClr val="55555A"/>
              </a:solidFill>
            </a:endParaRPr>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806016" y="2735713"/>
            <a:ext cx="6576887" cy="1386576"/>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pPr>
                <a:buClr>
                  <a:srgbClr val="55555A"/>
                </a:buClr>
              </a:pPr>
              <a:endParaRPr lang="en-GB" sz="2400" dirty="0">
                <a:solidFill>
                  <a:srgbClr val="00148C"/>
                </a:solidFill>
              </a:endParaRPr>
            </a:p>
          </p:txBody>
        </p:sp>
      </p:grpSp>
    </p:spTree>
    <p:extLst>
      <p:ext uri="{BB962C8B-B14F-4D97-AF65-F5344CB8AC3E}">
        <p14:creationId xmlns:p14="http://schemas.microsoft.com/office/powerpoint/2010/main" val="238001313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2162" y="1594"/>
          <a:ext cx="2115"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7" name="Object 6" hidden="1"/>
                      <p:cNvPicPr/>
                      <p:nvPr/>
                    </p:nvPicPr>
                    <p:blipFill>
                      <a:blip r:embed="rId4"/>
                      <a:stretch>
                        <a:fillRect/>
                      </a:stretch>
                    </p:blipFill>
                    <p:spPr>
                      <a:xfrm>
                        <a:off x="2162" y="1594"/>
                        <a:ext cx="2115"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30262" y="1411819"/>
            <a:ext cx="11328302" cy="2482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441" y="6245306"/>
            <a:ext cx="2844059" cy="476251"/>
          </a:xfrm>
          <a:prstGeom prst="rect">
            <a:avLst/>
          </a:prstGeom>
          <a:ln/>
        </p:spPr>
        <p:txBody>
          <a:bodyPr lIns="121893" tIns="60947" rIns="121893" bIns="60947"/>
          <a:lstStyle>
            <a:lvl1pPr>
              <a:defRPr/>
            </a:lvl1pPr>
          </a:lstStyle>
          <a:p>
            <a:pPr>
              <a:buClr>
                <a:srgbClr val="55555A"/>
              </a:buClr>
              <a:defRPr/>
            </a:pPr>
            <a:fld id="{EDE9D919-56A0-5047-8138-A3683956630A}" type="datetime1">
              <a:rPr lang="en-US" smtClean="0">
                <a:solidFill>
                  <a:prstClr val="black"/>
                </a:solidFill>
              </a:rPr>
              <a:t>2/15/2024</a:t>
            </a:fld>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55555A"/>
              </a:buClr>
              <a:defRPr/>
            </a:pPr>
            <a:endParaRPr lang="en-US" dirty="0">
              <a:solidFill>
                <a:prstClr val="black"/>
              </a:solidFill>
            </a:endParaRPr>
          </a:p>
        </p:txBody>
      </p:sp>
      <p:sp>
        <p:nvSpPr>
          <p:cNvPr id="6" name="Rectangle 6"/>
          <p:cNvSpPr>
            <a:spLocks noGrp="1" noChangeArrowheads="1"/>
          </p:cNvSpPr>
          <p:nvPr>
            <p:ph type="sldNum" sz="quarter" idx="12"/>
          </p:nvPr>
        </p:nvSpPr>
        <p:spPr>
          <a:xfrm>
            <a:off x="9040045" y="6381832"/>
            <a:ext cx="2844059" cy="361951"/>
          </a:xfrm>
          <a:prstGeom prst="rect">
            <a:avLst/>
          </a:prstGeom>
          <a:ln/>
        </p:spPr>
        <p:txBody>
          <a:bodyPr lIns="121893" tIns="60947" rIns="121893" bIns="60947"/>
          <a:lstStyle>
            <a:lvl1pPr>
              <a:defRPr/>
            </a:lvl1pPr>
          </a:lstStyle>
          <a:p>
            <a:pPr>
              <a:buClr>
                <a:srgbClr val="55555A"/>
              </a:buClr>
              <a:defRPr/>
            </a:pPr>
            <a:fld id="{54FDC8B0-F10D-4122-9659-E43FA37EAE7E}" type="slidenum">
              <a:rPr lang="en-US">
                <a:solidFill>
                  <a:prstClr val="black"/>
                </a:solidFill>
              </a:rPr>
              <a:pPr>
                <a:buClr>
                  <a:srgbClr val="55555A"/>
                </a:buClr>
                <a:defRPr/>
              </a:pPr>
              <a:t>‹#›</a:t>
            </a:fld>
            <a:endParaRPr lang="en-US" dirty="0">
              <a:solidFill>
                <a:prstClr val="black"/>
              </a:solidFill>
            </a:endParaRPr>
          </a:p>
        </p:txBody>
      </p:sp>
    </p:spTree>
    <p:extLst>
      <p:ext uri="{BB962C8B-B14F-4D97-AF65-F5344CB8AC3E}">
        <p14:creationId xmlns:p14="http://schemas.microsoft.com/office/powerpoint/2010/main" val="21906067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Only - Sc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86" y="2119"/>
          <a:ext cx="2115"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86" y="2119"/>
                        <a:ext cx="2115" cy="211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312821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buClr>
                <a:prstClr val="black"/>
              </a:buClr>
              <a:tabLst>
                <a:tab pos="1318399" algn="l"/>
              </a:tabLst>
            </a:pPr>
            <a:endParaRPr lang="fr-FR" dirty="0">
              <a:solidFill>
                <a:srgbClr val="0F6FC6"/>
              </a:solidFill>
            </a:endParaRPr>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3568882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8301526" y="1416057"/>
            <a:ext cx="3435304" cy="4605867"/>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431936" y="1416669"/>
            <a:ext cx="3455419"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4367662" y="1416669"/>
            <a:ext cx="3455100"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646024" y="6315439"/>
            <a:ext cx="9591388" cy="230832"/>
          </a:xfrm>
        </p:spPr>
        <p:txBody>
          <a:bodyPr/>
          <a:lstStyle>
            <a:lvl1pPr>
              <a:defRPr b="0"/>
            </a:lvl1pPr>
          </a:lstStyle>
          <a:p>
            <a:pPr>
              <a:buClr>
                <a:prstClr val="black"/>
              </a:buClr>
              <a:tabLst>
                <a:tab pos="1318399" algn="l"/>
              </a:tabLst>
            </a:pPr>
            <a:endParaRPr lang="fr-FR" dirty="0">
              <a:solidFill>
                <a:srgbClr val="0F6FC6"/>
              </a:solidFill>
            </a:endParaRPr>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12272082" y="3"/>
            <a:ext cx="2705610" cy="2781138"/>
            <a:chOff x="3528102" y="847657"/>
            <a:chExt cx="2029736" cy="2085853"/>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8936" fontAlgn="auto">
                  <a:spcBef>
                    <a:spcPts val="0"/>
                  </a:spcBef>
                  <a:spcAft>
                    <a:spcPts val="364"/>
                  </a:spcAft>
                  <a:buClrTx/>
                  <a:defRPr/>
                </a:pPr>
                <a:endParaRPr lang="en-GB" sz="800" b="0" kern="1200" dirty="0">
                  <a:solidFill>
                    <a:prstClr val="black"/>
                  </a:solidFill>
                  <a:latin typeface="Calibri" panose="020F0502020204030204"/>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12272087" y="2853778"/>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490318691"/>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buClr>
                <a:prstClr val="black"/>
              </a:buClr>
              <a:tabLst>
                <a:tab pos="1318399" algn="l"/>
              </a:tabLst>
            </a:pPr>
            <a:endParaRPr lang="fr-FR" dirty="0">
              <a:solidFill>
                <a:srgbClr val="0F6FC6"/>
              </a:solidFill>
            </a:endParaRP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430310" y="1424525"/>
            <a:ext cx="7390903" cy="2503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12272082" y="3"/>
            <a:ext cx="2705610" cy="2781138"/>
            <a:chOff x="3528102" y="847657"/>
            <a:chExt cx="2029736" cy="2085853"/>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Reapplying the Slide Layout</a:t>
              </a: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Putting text into a placeholder not only ensures the text sits in the correct place and is formatted correctly, it also helps to update the page quickly and efficiently. </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 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‘Layout’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layout you require</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Text bullet formatting</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use text/bullet formatting levels correctly, use the Increase List Level and Decrease List Level buttons from the Paragraph group on the Home tab</a:t>
              </a: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962" lvl="2" indent="0" defTabSz="1218936" fontAlgn="auto">
                <a:spcBef>
                  <a:spcPts val="0"/>
                </a:spcBef>
                <a:spcAft>
                  <a:spcPts val="0"/>
                </a:spcAft>
                <a:buClrTx/>
                <a:buFontTx/>
                <a:buNone/>
                <a:defRPr/>
              </a:pPr>
              <a:endParaRPr lang="en-GB" sz="800" kern="1200" dirty="0">
                <a:solidFill>
                  <a:prstClr val="black"/>
                </a:solidFill>
                <a:latin typeface="Calibri" panose="020F0502020204030204"/>
                <a:cs typeface="Arial" panose="020B0604020202020204" pitchFamily="34" charset="0"/>
              </a:endParaRPr>
            </a:p>
            <a:p>
              <a:pPr marL="0" lvl="2" indent="0" defTabSz="1218936" fontAlgn="auto">
                <a:spcBef>
                  <a:spcPts val="0"/>
                </a:spcBef>
                <a:spcAft>
                  <a:spcPts val="0"/>
                </a:spcAft>
                <a:buClrTx/>
                <a:buFontTx/>
                <a:buNone/>
                <a:defRPr/>
              </a:pPr>
              <a:r>
                <a:rPr lang="en-GB" sz="800" kern="1200" dirty="0">
                  <a:solidFill>
                    <a:prstClr val="black"/>
                  </a:solidFill>
                  <a:latin typeface="Calibri" panose="020F0502020204030204"/>
                  <a:cs typeface="Arial" panose="020B0604020202020204" pitchFamily="34" charset="0"/>
                </a:rPr>
                <a:t>Alternatively you can use the keyboard shortcuts: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Shift+Alt+Right arrow key = increase level</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Shift+Alt+Left arrow key = decrease level</a:t>
              </a:r>
            </a:p>
            <a:p>
              <a:pPr marL="0" lvl="2" indent="0" defTabSz="1218936" fontAlgn="auto">
                <a:spcBef>
                  <a:spcPts val="0"/>
                </a:spcBef>
                <a:spcAft>
                  <a:spcPts val="0"/>
                </a:spcAft>
                <a:buClrTx/>
                <a:buFontTx/>
                <a:buNone/>
                <a:defRPr/>
              </a:pPr>
              <a:r>
                <a:rPr lang="en-GB" sz="800" b="1" kern="1200" dirty="0">
                  <a:solidFill>
                    <a:prstClr val="black"/>
                  </a:solidFill>
                  <a:latin typeface="Calibri" panose="020F0502020204030204"/>
                  <a:cs typeface="Arial" panose="020B0604020202020204" pitchFamily="34" charset="0"/>
                </a:rPr>
                <a:t>Guides</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To ensure all other elements aside from placeholders are positioned correctly, switch your drawing guides 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algn="ctr" defTabSz="1218936" fontAlgn="auto">
                  <a:spcBef>
                    <a:spcPts val="0"/>
                  </a:spcBef>
                  <a:spcAft>
                    <a:spcPts val="364"/>
                  </a:spcAft>
                  <a:buClrTx/>
                  <a:defRPr/>
                </a:pPr>
                <a:endParaRPr lang="en-GB" sz="800" b="0" kern="1200" dirty="0">
                  <a:solidFill>
                    <a:prstClr val="black"/>
                  </a:solidFill>
                  <a:latin typeface="Calibri" panose="020F0502020204030204"/>
                </a:endParaRPr>
              </a:p>
            </p:txBody>
          </p:sp>
        </p:grpSp>
      </p:grpSp>
    </p:spTree>
    <p:extLst>
      <p:ext uri="{BB962C8B-B14F-4D97-AF65-F5344CB8AC3E}">
        <p14:creationId xmlns:p14="http://schemas.microsoft.com/office/powerpoint/2010/main" val="388324730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US"/>
              <a:t>Click to edit Master title style</a:t>
            </a:r>
            <a:endParaRPr lang="en-GB"/>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431688" y="1416670"/>
            <a:ext cx="11325050" cy="4605251"/>
          </a:xfrm>
          <a:prstGeom prst="rect">
            <a:avLst/>
          </a:prstGeom>
        </p:spPr>
        <p:txBody>
          <a:bodyPr>
            <a:noAutofit/>
          </a:bodyPr>
          <a:lstStyle>
            <a:lvl1pPr>
              <a:defRPr>
                <a:solidFill>
                  <a:schemeClr val="accent1"/>
                </a:solidFill>
              </a:defRPr>
            </a:lvl1pPr>
          </a:lstStyle>
          <a:p>
            <a:r>
              <a:rPr lang="en-GB" dirty="0"/>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646024" y="6315439"/>
            <a:ext cx="9591388" cy="230832"/>
          </a:xfrm>
        </p:spPr>
        <p:txBody>
          <a:bodyPr/>
          <a:lstStyle>
            <a:lvl1pPr>
              <a:defRPr b="0"/>
            </a:lvl1pPr>
          </a:lstStyle>
          <a:p>
            <a:pPr>
              <a:buClr>
                <a:prstClr val="black"/>
              </a:buClr>
              <a:tabLst>
                <a:tab pos="1318399" algn="l"/>
              </a:tabLst>
            </a:pPr>
            <a:endParaRPr lang="fr-FR" dirty="0">
              <a:solidFill>
                <a:srgbClr val="0F6FC6"/>
              </a:solidFill>
            </a:endParaRPr>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12272082" y="3"/>
            <a:ext cx="2705610" cy="1328024"/>
          </a:xfrm>
          <a:prstGeom prst="rect">
            <a:avLst/>
          </a:prstGeom>
          <a:solidFill>
            <a:sysClr val="window" lastClr="FFFFFF">
              <a:lumMod val="95000"/>
            </a:sysClr>
          </a:solidFill>
          <a:ln w="6350" cap="flat" cmpd="sng" algn="ctr">
            <a:noFill/>
            <a:prstDash val="solid"/>
            <a:miter lim="800000"/>
          </a:ln>
          <a:effectLst/>
        </p:spPr>
        <p:txBody>
          <a:bodyPr wrap="square" lIns="47990" tIns="47990" rIns="47990" bIns="47990" rtlCol="0" anchor="t" anchorCtr="0">
            <a:spAutoFit/>
          </a:bodyPr>
          <a:lstStyle/>
          <a:p>
            <a:pPr marL="0" lvl="2" indent="0" defTabSz="1218936" fontAlgn="auto">
              <a:spcBef>
                <a:spcPts val="0"/>
              </a:spcBef>
              <a:spcAft>
                <a:spcPts val="0"/>
              </a:spcAft>
              <a:buClr>
                <a:srgbClr val="4472C4"/>
              </a:buClr>
              <a:buFont typeface="Arial" panose="020B0604020202020204" pitchFamily="34" charset="0"/>
              <a:buNone/>
              <a:defRPr/>
            </a:pPr>
            <a:r>
              <a:rPr lang="en-GB" sz="800" b="1" kern="1200" dirty="0">
                <a:solidFill>
                  <a:prstClr val="black"/>
                </a:solidFill>
                <a:latin typeface="Calibri" panose="020F0502020204030204"/>
                <a:cs typeface="Arial" panose="020B0604020202020204" pitchFamily="34" charset="0"/>
              </a:rPr>
              <a:t>Insert a chart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chart icon and select the chart you require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On the Insert tab choose ‘Chart’ and from the available options choose the type of chart you require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Format the chart</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the chart title text box</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Update source and notes</a:t>
            </a:r>
          </a:p>
          <a:p>
            <a:pPr marL="0" lvl="2" indent="0" defTabSz="1218936" fontAlgn="auto">
              <a:spcBef>
                <a:spcPts val="0"/>
              </a:spcBef>
              <a:spcAft>
                <a:spcPts val="0"/>
              </a:spcAft>
              <a:buClr>
                <a:srgbClr val="4472C4"/>
              </a:buClr>
              <a:buFont typeface="Arial" panose="020B0604020202020204" pitchFamily="34" charset="0"/>
              <a:buNone/>
              <a:defRPr/>
            </a:pPr>
            <a:r>
              <a:rPr lang="en-US" sz="800" b="1" kern="1200" dirty="0">
                <a:solidFill>
                  <a:prstClr val="black"/>
                </a:solidFill>
                <a:latin typeface="Calibri" panose="020F0502020204030204"/>
                <a:cs typeface="Arial" panose="020B0604020202020204" pitchFamily="34" charset="0"/>
              </a:rPr>
              <a:t>Update existing chart</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existing chart and delete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steps for inserting a chart above</a:t>
            </a:r>
            <a:endParaRPr lang="en-GB" sz="800" kern="120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1703511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ver - Electricity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1" name="Graphic 30">
            <a:extLst>
              <a:ext uri="{FF2B5EF4-FFF2-40B4-BE49-F238E27FC236}">
                <a16:creationId xmlns:a16="http://schemas.microsoft.com/office/drawing/2014/main" id="{743C6D98-1722-4E05-929E-AB343311CA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119640330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361275771"/>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ver - Gas Transmission">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6" name="Round Diagonal Corner Rectangle 4">
            <a:extLst>
              <a:ext uri="{FF2B5EF4-FFF2-40B4-BE49-F238E27FC236}">
                <a16:creationId xmlns:a16="http://schemas.microsoft.com/office/drawing/2014/main" id="{A8CD0164-38F9-45E8-BBCE-ACF9D4084AC5}"/>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402477033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ver - Gas System Operato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C79AD21E-EFC3-431D-86B8-0DD21178CC5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1" name="Picture 10"/>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142843029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ver - Capital Delivery">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F8ADC62-EFF7-4CAA-99A2-3F3758E5DE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9" name="Title 1">
            <a:extLst>
              <a:ext uri="{FF2B5EF4-FFF2-40B4-BE49-F238E27FC236}">
                <a16:creationId xmlns:a16="http://schemas.microsoft.com/office/drawing/2014/main" id="{D855AF4F-E44A-47E4-8B27-D35A233221AA}"/>
              </a:ext>
            </a:extLst>
          </p:cNvPr>
          <p:cNvSpPr>
            <a:spLocks noGrp="1"/>
          </p:cNvSpPr>
          <p:nvPr>
            <p:ph type="title"/>
          </p:nvPr>
        </p:nvSpPr>
        <p:spPr>
          <a:xfrm>
            <a:off x="440196" y="1411829"/>
            <a:ext cx="5377051" cy="1157385"/>
          </a:xfrm>
        </p:spPr>
        <p:txBody>
          <a:bodyPr anchor="t" anchorCtr="0"/>
          <a:lstStyle>
            <a:lvl1pPr>
              <a:lnSpc>
                <a:spcPct val="80000"/>
              </a:lnSpc>
              <a:defRPr sz="4300">
                <a:solidFill>
                  <a:schemeClr val="bg1"/>
                </a:solidFill>
              </a:defRPr>
            </a:lvl1pPr>
          </a:lstStyle>
          <a:p>
            <a:r>
              <a:rPr lang="en-US"/>
              <a:t>Click to edit Master title style</a:t>
            </a:r>
            <a:endParaRPr lang="en-GB" dirty="0"/>
          </a:p>
        </p:txBody>
      </p:sp>
      <p:sp>
        <p:nvSpPr>
          <p:cNvPr id="20" name="Text Placeholder 9">
            <a:extLst>
              <a:ext uri="{FF2B5EF4-FFF2-40B4-BE49-F238E27FC236}">
                <a16:creationId xmlns:a16="http://schemas.microsoft.com/office/drawing/2014/main" id="{7A25DF4E-52C6-42FC-9BDC-3C98AF4154AC}"/>
              </a:ext>
            </a:extLst>
          </p:cNvPr>
          <p:cNvSpPr>
            <a:spLocks noGrp="1"/>
          </p:cNvSpPr>
          <p:nvPr>
            <p:ph type="body" sz="quarter" idx="10" hasCustomPrompt="1"/>
          </p:nvPr>
        </p:nvSpPr>
        <p:spPr>
          <a:xfrm>
            <a:off x="440196" y="3467401"/>
            <a:ext cx="5377051" cy="697627"/>
          </a:xfrm>
        </p:spPr>
        <p:txBody>
          <a:bodyPr/>
          <a:lstStyle>
            <a:lvl1pPr>
              <a:spcAft>
                <a:spcPts val="0"/>
              </a:spcAft>
              <a:defRPr>
                <a:solidFill>
                  <a:schemeClr val="bg1"/>
                </a:solidFill>
              </a:defRPr>
            </a:lvl1pPr>
            <a:lvl2pPr>
              <a:defRPr>
                <a:solidFill>
                  <a:schemeClr val="bg1"/>
                </a:solidFill>
              </a:defRPr>
            </a:lvl2pPr>
          </a:lstStyle>
          <a:p>
            <a:pPr lvl="0"/>
            <a:r>
              <a:rPr lang="en-US" dirty="0"/>
              <a:t>Name</a:t>
            </a:r>
          </a:p>
          <a:p>
            <a:pPr lvl="1"/>
            <a:r>
              <a:rPr lang="en-US" dirty="0"/>
              <a:t>Date</a:t>
            </a:r>
            <a:endParaRPr lang="en-GB" dirty="0"/>
          </a:p>
        </p:txBody>
      </p:sp>
      <p:sp>
        <p:nvSpPr>
          <p:cNvPr id="12" name="Picture Placeholder 12">
            <a:extLst>
              <a:ext uri="{FF2B5EF4-FFF2-40B4-BE49-F238E27FC236}">
                <a16:creationId xmlns:a16="http://schemas.microsoft.com/office/drawing/2014/main" id="{2E4CC565-EE0C-4E32-8104-7570E7EB2E00}"/>
              </a:ext>
            </a:extLst>
          </p:cNvPr>
          <p:cNvSpPr>
            <a:spLocks noGrp="1" noChangeAspect="1"/>
          </p:cNvSpPr>
          <p:nvPr>
            <p:ph type="pic" sz="quarter" idx="11" hasCustomPrompt="1"/>
          </p:nvPr>
        </p:nvSpPr>
        <p:spPr bwMode="gray">
          <a:xfrm>
            <a:off x="5187510" y="2"/>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sp>
        <p:nvSpPr>
          <p:cNvPr id="13" name="Picture Placeholder 12">
            <a:extLst>
              <a:ext uri="{FF2B5EF4-FFF2-40B4-BE49-F238E27FC236}">
                <a16:creationId xmlns:a16="http://schemas.microsoft.com/office/drawing/2014/main" id="{658FFF46-8010-4F9F-AE72-9028D65940DF}"/>
              </a:ext>
            </a:extLst>
          </p:cNvPr>
          <p:cNvSpPr>
            <a:spLocks noGrp="1" noChangeAspect="1"/>
          </p:cNvSpPr>
          <p:nvPr>
            <p:ph type="pic" sz="quarter" idx="12" hasCustomPrompt="1"/>
          </p:nvPr>
        </p:nvSpPr>
        <p:spPr bwMode="gray">
          <a:xfrm>
            <a:off x="3038754" y="3550800"/>
            <a:ext cx="6612678" cy="33072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 </a:t>
            </a:r>
            <a:endParaRPr lang="en-GB" dirty="0"/>
          </a:p>
        </p:txBody>
      </p:sp>
      <p:sp>
        <p:nvSpPr>
          <p:cNvPr id="14" name="Picture Placeholder 12">
            <a:extLst>
              <a:ext uri="{FF2B5EF4-FFF2-40B4-BE49-F238E27FC236}">
                <a16:creationId xmlns:a16="http://schemas.microsoft.com/office/drawing/2014/main" id="{B66E0B52-365A-4D6A-AB81-ADC5F8F8FFDC}"/>
              </a:ext>
            </a:extLst>
          </p:cNvPr>
          <p:cNvSpPr>
            <a:spLocks noGrp="1" noChangeAspect="1"/>
          </p:cNvSpPr>
          <p:nvPr>
            <p:ph type="pic" sz="quarter" idx="13" hasCustomPrompt="1"/>
          </p:nvPr>
        </p:nvSpPr>
        <p:spPr bwMode="gray">
          <a:xfrm>
            <a:off x="6459697" y="2468831"/>
            <a:ext cx="1919500" cy="1920000"/>
          </a:xfrm>
          <a:prstGeom prst="flowChartDecision">
            <a:avLst/>
          </a:prstGeom>
          <a:solidFill>
            <a:schemeClr val="bg1"/>
          </a:solidFill>
        </p:spPr>
        <p:txBody>
          <a:bodyPr>
            <a:noAutofit/>
          </a:bodyPr>
          <a:lstStyle>
            <a:lvl1pPr>
              <a:defRPr sz="1900"/>
            </a:lvl1pPr>
          </a:lstStyle>
          <a:p>
            <a:r>
              <a:rPr lang="en-US" dirty="0"/>
              <a:t> </a:t>
            </a:r>
            <a:endParaRPr lang="en-GB" dirty="0"/>
          </a:p>
        </p:txBody>
      </p:sp>
      <p:sp>
        <p:nvSpPr>
          <p:cNvPr id="17" name="Round Diagonal Corner Rectangle 4">
            <a:extLst>
              <a:ext uri="{FF2B5EF4-FFF2-40B4-BE49-F238E27FC236}">
                <a16:creationId xmlns:a16="http://schemas.microsoft.com/office/drawing/2014/main" id="{7EF46B65-58C7-4BF4-B402-D21DCC45562C}"/>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28" name="Graphic 27">
            <a:extLst>
              <a:ext uri="{FF2B5EF4-FFF2-40B4-BE49-F238E27FC236}">
                <a16:creationId xmlns:a16="http://schemas.microsoft.com/office/drawing/2014/main" id="{A4769A89-F694-4BC2-B8EA-1E2093D69A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1" y="277367"/>
            <a:ext cx="1537209" cy="685355"/>
          </a:xfrm>
          <a:prstGeom prst="rect">
            <a:avLst/>
          </a:prstGeom>
        </p:spPr>
      </p:pic>
    </p:spTree>
    <p:extLst>
      <p:ext uri="{BB962C8B-B14F-4D97-AF65-F5344CB8AC3E}">
        <p14:creationId xmlns:p14="http://schemas.microsoft.com/office/powerpoint/2010/main" val="39008081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ivider + Electricity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9" name="Graphic 8">
            <a:extLst>
              <a:ext uri="{FF2B5EF4-FFF2-40B4-BE49-F238E27FC236}">
                <a16:creationId xmlns:a16="http://schemas.microsoft.com/office/drawing/2014/main" id="{CA499534-3473-4E22-AB07-600AA3C32E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394089143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ivider + Gas Transmission">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9" name="Round Diagonal Corner Rectangle 4">
            <a:extLst>
              <a:ext uri="{FF2B5EF4-FFF2-40B4-BE49-F238E27FC236}">
                <a16:creationId xmlns:a16="http://schemas.microsoft.com/office/drawing/2014/main" id="{DE53115C-105A-4CE7-BEF2-2D7D7A9604F8}"/>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30" name="Graphic 29">
            <a:extLst>
              <a:ext uri="{FF2B5EF4-FFF2-40B4-BE49-F238E27FC236}">
                <a16:creationId xmlns:a16="http://schemas.microsoft.com/office/drawing/2014/main" id="{1A4C1D0B-5407-4DAA-8724-B6778E12A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22" y="277363"/>
            <a:ext cx="2314689" cy="685356"/>
          </a:xfrm>
          <a:prstGeom prst="rect">
            <a:avLst/>
          </a:prstGeom>
        </p:spPr>
      </p:pic>
    </p:spTree>
    <p:extLst>
      <p:ext uri="{BB962C8B-B14F-4D97-AF65-F5344CB8AC3E}">
        <p14:creationId xmlns:p14="http://schemas.microsoft.com/office/powerpoint/2010/main" val="400215716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vider + Gas System Operator">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6EA4CB8-B76A-4A4F-B30A-6D19D7F51922}"/>
              </a:ext>
            </a:extLst>
          </p:cNvPr>
          <p:cNvSpPr>
            <a:spLocks noGrp="1"/>
          </p:cNvSpPr>
          <p:nvPr>
            <p:ph type="body" sz="quarter" idx="15" hasCustomPrompt="1"/>
          </p:nvPr>
        </p:nvSpPr>
        <p:spPr>
          <a:xfrm>
            <a:off x="440147" y="3382039"/>
            <a:ext cx="3364624" cy="1025921"/>
          </a:xfrm>
        </p:spPr>
        <p:txBody>
          <a:bodyPr/>
          <a:lstStyle>
            <a:lvl1pPr>
              <a:spcAft>
                <a:spcPts val="0"/>
              </a:spcAft>
              <a:defRPr lang="en-US" sz="4300" b="1" dirty="0" smtClean="0">
                <a:solidFill>
                  <a:schemeClr val="bg1"/>
                </a:solidFill>
                <a:latin typeface="+mj-lt"/>
                <a:ea typeface="+mj-ea"/>
                <a:cs typeface="+mj-cs"/>
              </a:defRPr>
            </a:lvl1pPr>
            <a:lvl2pPr>
              <a:spcAft>
                <a:spcPts val="0"/>
              </a:spcAft>
              <a:defRPr lang="en-GB" sz="2400" b="0" dirty="0">
                <a:solidFill>
                  <a:schemeClr val="bg1"/>
                </a:solidFill>
                <a:latin typeface="+mj-lt"/>
                <a:ea typeface="+mj-ea"/>
                <a:cs typeface="+mj-cs"/>
              </a:defRPr>
            </a:lvl2pPr>
          </a:lstStyle>
          <a:p>
            <a:pPr lvl="0"/>
            <a:r>
              <a:rPr lang="en-US" dirty="0"/>
              <a:t>Title</a:t>
            </a:r>
          </a:p>
          <a:p>
            <a:pPr lvl="1"/>
            <a:r>
              <a:rPr lang="en-US" dirty="0"/>
              <a:t>Sub heading</a:t>
            </a:r>
            <a:endParaRPr lang="en-GB" dirty="0"/>
          </a:p>
        </p:txBody>
      </p:sp>
      <p:sp>
        <p:nvSpPr>
          <p:cNvPr id="12" name="Text Placeholder 11">
            <a:extLst>
              <a:ext uri="{FF2B5EF4-FFF2-40B4-BE49-F238E27FC236}">
                <a16:creationId xmlns:a16="http://schemas.microsoft.com/office/drawing/2014/main" id="{8324416E-20A7-468D-9CF8-500D2A91B3F2}"/>
              </a:ext>
            </a:extLst>
          </p:cNvPr>
          <p:cNvSpPr>
            <a:spLocks noGrp="1"/>
          </p:cNvSpPr>
          <p:nvPr>
            <p:ph type="body" sz="quarter" idx="17" hasCustomPrompt="1"/>
          </p:nvPr>
        </p:nvSpPr>
        <p:spPr>
          <a:xfrm>
            <a:off x="423263" y="907123"/>
            <a:ext cx="3464087" cy="2359620"/>
          </a:xfrm>
        </p:spPr>
        <p:txBody>
          <a:bodyPr anchor="b" anchorCtr="0"/>
          <a:lstStyle>
            <a:lvl1pPr>
              <a:defRPr sz="15300">
                <a:solidFill>
                  <a:schemeClr val="bg1"/>
                </a:solidFill>
              </a:defRPr>
            </a:lvl1pPr>
          </a:lstStyle>
          <a:p>
            <a:pPr lvl="0"/>
            <a:r>
              <a:rPr lang="en-US" dirty="0"/>
              <a:t>1</a:t>
            </a:r>
            <a:endParaRPr lang="en-GB" dirty="0"/>
          </a:p>
        </p:txBody>
      </p:sp>
      <p:sp>
        <p:nvSpPr>
          <p:cNvPr id="8" name="Picture Placeholder 8">
            <a:extLst>
              <a:ext uri="{FF2B5EF4-FFF2-40B4-BE49-F238E27FC236}">
                <a16:creationId xmlns:a16="http://schemas.microsoft.com/office/drawing/2014/main" id="{B6D58862-146A-4EE8-ADC1-F3A18F91FACA}"/>
              </a:ext>
            </a:extLst>
          </p:cNvPr>
          <p:cNvSpPr>
            <a:spLocks noGrp="1" noChangeAspect="1"/>
          </p:cNvSpPr>
          <p:nvPr>
            <p:ph type="pic" sz="quarter" idx="16" hasCustomPrompt="1"/>
          </p:nvPr>
        </p:nvSpPr>
        <p:spPr bwMode="gray">
          <a:xfrm>
            <a:off x="4131584" y="-12668"/>
            <a:ext cx="8072777" cy="6877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078 w 10000"/>
              <a:gd name="connsiteY1" fmla="*/ 2934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2066 h 7066"/>
              <a:gd name="connsiteX1" fmla="*/ 2078 w 10000"/>
              <a:gd name="connsiteY1" fmla="*/ 0 h 7066"/>
              <a:gd name="connsiteX2" fmla="*/ 6120 w 10000"/>
              <a:gd name="connsiteY2" fmla="*/ 38 h 7066"/>
              <a:gd name="connsiteX3" fmla="*/ 10000 w 10000"/>
              <a:gd name="connsiteY3" fmla="*/ 2066 h 7066"/>
              <a:gd name="connsiteX4" fmla="*/ 5000 w 10000"/>
              <a:gd name="connsiteY4" fmla="*/ 7066 h 7066"/>
              <a:gd name="connsiteX5" fmla="*/ 0 w 10000"/>
              <a:gd name="connsiteY5" fmla="*/ 2066 h 7066"/>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0 w 10000"/>
              <a:gd name="connsiteY5" fmla="*/ 2924 h 10000"/>
              <a:gd name="connsiteX0" fmla="*/ 0 w 10000"/>
              <a:gd name="connsiteY0" fmla="*/ 2924 h 10000"/>
              <a:gd name="connsiteX1" fmla="*/ 2078 w 10000"/>
              <a:gd name="connsiteY1" fmla="*/ 0 h 10000"/>
              <a:gd name="connsiteX2" fmla="*/ 6493 w 10000"/>
              <a:gd name="connsiteY2" fmla="*/ 10 h 10000"/>
              <a:gd name="connsiteX3" fmla="*/ 10000 w 10000"/>
              <a:gd name="connsiteY3" fmla="*/ 2924 h 10000"/>
              <a:gd name="connsiteX4" fmla="*/ 5000 w 10000"/>
              <a:gd name="connsiteY4" fmla="*/ 10000 h 10000"/>
              <a:gd name="connsiteX5" fmla="*/ 3431 w 10000"/>
              <a:gd name="connsiteY5" fmla="*/ 7773 h 10000"/>
              <a:gd name="connsiteX6" fmla="*/ 0 w 10000"/>
              <a:gd name="connsiteY6" fmla="*/ 2924 h 10000"/>
              <a:gd name="connsiteX0" fmla="*/ 0 w 10000"/>
              <a:gd name="connsiteY0" fmla="*/ 2924 h 7773"/>
              <a:gd name="connsiteX1" fmla="*/ 2078 w 10000"/>
              <a:gd name="connsiteY1" fmla="*/ 0 h 7773"/>
              <a:gd name="connsiteX2" fmla="*/ 6493 w 10000"/>
              <a:gd name="connsiteY2" fmla="*/ 10 h 7773"/>
              <a:gd name="connsiteX3" fmla="*/ 10000 w 10000"/>
              <a:gd name="connsiteY3" fmla="*/ 2924 h 7773"/>
              <a:gd name="connsiteX4" fmla="*/ 5731 w 10000"/>
              <a:gd name="connsiteY4" fmla="*/ 7710 h 7773"/>
              <a:gd name="connsiteX5" fmla="*/ 3431 w 10000"/>
              <a:gd name="connsiteY5" fmla="*/ 7773 h 7773"/>
              <a:gd name="connsiteX6" fmla="*/ 0 w 10000"/>
              <a:gd name="connsiteY6" fmla="*/ 2924 h 7773"/>
              <a:gd name="connsiteX0" fmla="*/ 0 w 10000"/>
              <a:gd name="connsiteY0" fmla="*/ 3762 h 10004"/>
              <a:gd name="connsiteX1" fmla="*/ 2078 w 10000"/>
              <a:gd name="connsiteY1" fmla="*/ 0 h 10004"/>
              <a:gd name="connsiteX2" fmla="*/ 6493 w 10000"/>
              <a:gd name="connsiteY2" fmla="*/ 13 h 10004"/>
              <a:gd name="connsiteX3" fmla="*/ 10000 w 10000"/>
              <a:gd name="connsiteY3" fmla="*/ 3762 h 10004"/>
              <a:gd name="connsiteX4" fmla="*/ 6509 w 10000"/>
              <a:gd name="connsiteY4" fmla="*/ 10004 h 10004"/>
              <a:gd name="connsiteX5" fmla="*/ 3431 w 10000"/>
              <a:gd name="connsiteY5" fmla="*/ 10000 h 10004"/>
              <a:gd name="connsiteX6" fmla="*/ 0 w 10000"/>
              <a:gd name="connsiteY6" fmla="*/ 3762 h 10004"/>
              <a:gd name="connsiteX0" fmla="*/ 0 w 6509"/>
              <a:gd name="connsiteY0" fmla="*/ 3762 h 10004"/>
              <a:gd name="connsiteX1" fmla="*/ 2078 w 6509"/>
              <a:gd name="connsiteY1" fmla="*/ 0 h 10004"/>
              <a:gd name="connsiteX2" fmla="*/ 6493 w 6509"/>
              <a:gd name="connsiteY2" fmla="*/ 13 h 10004"/>
              <a:gd name="connsiteX3" fmla="*/ 6509 w 6509"/>
              <a:gd name="connsiteY3" fmla="*/ 10004 h 10004"/>
              <a:gd name="connsiteX4" fmla="*/ 3431 w 6509"/>
              <a:gd name="connsiteY4" fmla="*/ 10000 h 10004"/>
              <a:gd name="connsiteX5" fmla="*/ 0 w 6509"/>
              <a:gd name="connsiteY5" fmla="*/ 3762 h 10004"/>
              <a:gd name="connsiteX0" fmla="*/ 0 w 10000"/>
              <a:gd name="connsiteY0" fmla="*/ 3762 h 10002"/>
              <a:gd name="connsiteX1" fmla="*/ 3193 w 10000"/>
              <a:gd name="connsiteY1" fmla="*/ 2 h 10002"/>
              <a:gd name="connsiteX2" fmla="*/ 9975 w 10000"/>
              <a:gd name="connsiteY2" fmla="*/ 0 h 10002"/>
              <a:gd name="connsiteX3" fmla="*/ 10000 w 10000"/>
              <a:gd name="connsiteY3" fmla="*/ 10002 h 10002"/>
              <a:gd name="connsiteX4" fmla="*/ 5271 w 10000"/>
              <a:gd name="connsiteY4" fmla="*/ 9998 h 10002"/>
              <a:gd name="connsiteX5" fmla="*/ 0 w 10000"/>
              <a:gd name="connsiteY5" fmla="*/ 3762 h 10002"/>
              <a:gd name="connsiteX0" fmla="*/ 0 w 9987"/>
              <a:gd name="connsiteY0" fmla="*/ 3762 h 10047"/>
              <a:gd name="connsiteX1" fmla="*/ 3193 w 9987"/>
              <a:gd name="connsiteY1" fmla="*/ 2 h 10047"/>
              <a:gd name="connsiteX2" fmla="*/ 9975 w 9987"/>
              <a:gd name="connsiteY2" fmla="*/ 0 h 10047"/>
              <a:gd name="connsiteX3" fmla="*/ 9987 w 9987"/>
              <a:gd name="connsiteY3" fmla="*/ 10047 h 10047"/>
              <a:gd name="connsiteX4" fmla="*/ 5271 w 9987"/>
              <a:gd name="connsiteY4" fmla="*/ 9998 h 10047"/>
              <a:gd name="connsiteX5" fmla="*/ 0 w 9987"/>
              <a:gd name="connsiteY5" fmla="*/ 3762 h 10047"/>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66 h 10000"/>
              <a:gd name="connsiteX5" fmla="*/ 0 w 10000"/>
              <a:gd name="connsiteY5" fmla="*/ 3744 h 10000"/>
              <a:gd name="connsiteX0" fmla="*/ 0 w 10000"/>
              <a:gd name="connsiteY0" fmla="*/ 3744 h 10000"/>
              <a:gd name="connsiteX1" fmla="*/ 3197 w 10000"/>
              <a:gd name="connsiteY1" fmla="*/ 2 h 10000"/>
              <a:gd name="connsiteX2" fmla="*/ 9988 w 10000"/>
              <a:gd name="connsiteY2" fmla="*/ 0 h 10000"/>
              <a:gd name="connsiteX3" fmla="*/ 10000 w 10000"/>
              <a:gd name="connsiteY3" fmla="*/ 10000 h 10000"/>
              <a:gd name="connsiteX4" fmla="*/ 5291 w 10000"/>
              <a:gd name="connsiteY4" fmla="*/ 9996 h 10000"/>
              <a:gd name="connsiteX5" fmla="*/ 0 w 10000"/>
              <a:gd name="connsiteY5" fmla="*/ 3744 h 10000"/>
              <a:gd name="connsiteX0" fmla="*/ 0 w 10110"/>
              <a:gd name="connsiteY0" fmla="*/ 3596 h 10000"/>
              <a:gd name="connsiteX1" fmla="*/ 3307 w 10110"/>
              <a:gd name="connsiteY1" fmla="*/ 2 h 10000"/>
              <a:gd name="connsiteX2" fmla="*/ 10098 w 10110"/>
              <a:gd name="connsiteY2" fmla="*/ 0 h 10000"/>
              <a:gd name="connsiteX3" fmla="*/ 10110 w 10110"/>
              <a:gd name="connsiteY3" fmla="*/ 10000 h 10000"/>
              <a:gd name="connsiteX4" fmla="*/ 5401 w 10110"/>
              <a:gd name="connsiteY4" fmla="*/ 9996 h 10000"/>
              <a:gd name="connsiteX5" fmla="*/ 0 w 10110"/>
              <a:gd name="connsiteY5" fmla="*/ 3596 h 10000"/>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401 w 10110"/>
              <a:gd name="connsiteY4" fmla="*/ 10012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6061 w 10110"/>
              <a:gd name="connsiteY4" fmla="*/ 9624 h 10016"/>
              <a:gd name="connsiteX5" fmla="*/ 0 w 10110"/>
              <a:gd name="connsiteY5" fmla="*/ 3612 h 10016"/>
              <a:gd name="connsiteX0" fmla="*/ 0 w 10110"/>
              <a:gd name="connsiteY0" fmla="*/ 3612 h 10016"/>
              <a:gd name="connsiteX1" fmla="*/ 3040 w 10110"/>
              <a:gd name="connsiteY1" fmla="*/ 0 h 10016"/>
              <a:gd name="connsiteX2" fmla="*/ 10098 w 10110"/>
              <a:gd name="connsiteY2" fmla="*/ 16 h 10016"/>
              <a:gd name="connsiteX3" fmla="*/ 10110 w 10110"/>
              <a:gd name="connsiteY3" fmla="*/ 10016 h 10016"/>
              <a:gd name="connsiteX4" fmla="*/ 5590 w 10110"/>
              <a:gd name="connsiteY4" fmla="*/ 9975 h 10016"/>
              <a:gd name="connsiteX5" fmla="*/ 0 w 10110"/>
              <a:gd name="connsiteY5" fmla="*/ 3612 h 10016"/>
              <a:gd name="connsiteX0" fmla="*/ 0 w 9987"/>
              <a:gd name="connsiteY0" fmla="*/ 3507 h 10016"/>
              <a:gd name="connsiteX1" fmla="*/ 2917 w 9987"/>
              <a:gd name="connsiteY1" fmla="*/ 0 h 10016"/>
              <a:gd name="connsiteX2" fmla="*/ 9975 w 9987"/>
              <a:gd name="connsiteY2" fmla="*/ 16 h 10016"/>
              <a:gd name="connsiteX3" fmla="*/ 9987 w 9987"/>
              <a:gd name="connsiteY3" fmla="*/ 10016 h 10016"/>
              <a:gd name="connsiteX4" fmla="*/ 5467 w 9987"/>
              <a:gd name="connsiteY4" fmla="*/ 9975 h 10016"/>
              <a:gd name="connsiteX5" fmla="*/ 0 w 9987"/>
              <a:gd name="connsiteY5" fmla="*/ 3507 h 10016"/>
              <a:gd name="connsiteX0" fmla="*/ 0 w 10000"/>
              <a:gd name="connsiteY0" fmla="*/ 3501 h 10000"/>
              <a:gd name="connsiteX1" fmla="*/ 2921 w 10000"/>
              <a:gd name="connsiteY1" fmla="*/ 0 h 10000"/>
              <a:gd name="connsiteX2" fmla="*/ 9988 w 10000"/>
              <a:gd name="connsiteY2" fmla="*/ 16 h 10000"/>
              <a:gd name="connsiteX3" fmla="*/ 10000 w 10000"/>
              <a:gd name="connsiteY3" fmla="*/ 10000 h 10000"/>
              <a:gd name="connsiteX4" fmla="*/ 5474 w 10000"/>
              <a:gd name="connsiteY4" fmla="*/ 9959 h 10000"/>
              <a:gd name="connsiteX5" fmla="*/ 0 w 10000"/>
              <a:gd name="connsiteY5" fmla="*/ 35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3501"/>
                </a:moveTo>
                <a:cubicBezTo>
                  <a:pt x="23" y="3463"/>
                  <a:pt x="1947" y="1167"/>
                  <a:pt x="2921" y="0"/>
                </a:cubicBezTo>
                <a:lnTo>
                  <a:pt x="9988" y="16"/>
                </a:lnTo>
                <a:cubicBezTo>
                  <a:pt x="9996" y="3324"/>
                  <a:pt x="9992" y="6692"/>
                  <a:pt x="10000" y="10000"/>
                </a:cubicBezTo>
                <a:lnTo>
                  <a:pt x="5474" y="9959"/>
                </a:lnTo>
                <a:lnTo>
                  <a:pt x="0" y="3501"/>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lvl1pPr>
          </a:lstStyle>
          <a:p>
            <a:r>
              <a:rPr lang="en-US" dirty="0"/>
              <a:t> </a:t>
            </a:r>
            <a:endParaRPr lang="en-GB" dirty="0"/>
          </a:p>
        </p:txBody>
      </p:sp>
      <p:pic>
        <p:nvPicPr>
          <p:cNvPr id="17" name="Graphic 16">
            <a:extLst>
              <a:ext uri="{FF2B5EF4-FFF2-40B4-BE49-F238E27FC236}">
                <a16:creationId xmlns:a16="http://schemas.microsoft.com/office/drawing/2014/main" id="{96378259-38E9-45E5-B3A5-E2A8A5A3E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6" y="6178549"/>
            <a:ext cx="1880609" cy="386768"/>
          </a:xfrm>
          <a:prstGeom prst="rect">
            <a:avLst/>
          </a:prstGeom>
        </p:spPr>
      </p:pic>
      <p:sp>
        <p:nvSpPr>
          <p:cNvPr id="11" name="Round Diagonal Corner Rectangle 4">
            <a:extLst>
              <a:ext uri="{FF2B5EF4-FFF2-40B4-BE49-F238E27FC236}">
                <a16:creationId xmlns:a16="http://schemas.microsoft.com/office/drawing/2014/main" id="{6CC7CF4C-7ECE-4939-8EBC-3E10506D9B76}"/>
              </a:ext>
            </a:extLst>
          </p:cNvPr>
          <p:cNvSpPr/>
          <p:nvPr userDrawn="1"/>
        </p:nvSpPr>
        <p:spPr>
          <a:xfrm>
            <a:off x="12272087" y="2"/>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Image placeholders</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This layout is set with a picture placeholder for photography. To insert an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Click on the ‘picture placeholder icon’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Navigate to the file and insert</a:t>
            </a:r>
          </a:p>
          <a:p>
            <a:pPr defTabSz="1218936" fontAlgn="auto">
              <a:spcBef>
                <a:spcPts val="0"/>
              </a:spcBef>
              <a:spcAft>
                <a:spcPts val="0"/>
              </a:spcAft>
              <a:buClrTx/>
              <a:buFont typeface="Arial" panose="020B0604020202020204" pitchFamily="34" charset="0"/>
              <a:buNone/>
              <a:defRPr/>
            </a:pPr>
            <a:r>
              <a:rPr lang="en-US" sz="800" kern="1200" dirty="0">
                <a:solidFill>
                  <a:prstClr val="black"/>
                </a:solidFill>
                <a:latin typeface="Calibri" panose="020F0502020204030204"/>
                <a:cs typeface="Arial" panose="020B0604020202020204" pitchFamily="34" charset="0"/>
              </a:rPr>
              <a:t>U</a:t>
            </a:r>
            <a:r>
              <a:rPr lang="en-GB" sz="800" kern="1200" dirty="0">
                <a:solidFill>
                  <a:prstClr val="black"/>
                </a:solidFill>
                <a:latin typeface="Calibri" panose="020F0502020204030204"/>
                <a:cs typeface="Arial" panose="020B0604020202020204" pitchFamily="34" charset="0"/>
              </a:rPr>
              <a:t>pdating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Click on the image you wish to change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Delete the image</a:t>
            </a:r>
          </a:p>
          <a:p>
            <a:pPr marL="120626" lvl="2" indent="-120626" defTabSz="1218936" fontAlgn="auto">
              <a:spcBef>
                <a:spcPts val="0"/>
              </a:spcBef>
              <a:spcAft>
                <a:spcPts val="0"/>
              </a:spcAft>
              <a:buClr>
                <a:prstClr val="black"/>
              </a:buClr>
              <a:defRPr/>
            </a:pPr>
            <a:r>
              <a:rPr lang="en-US" sz="800" kern="1200" dirty="0">
                <a:solidFill>
                  <a:prstClr val="black"/>
                </a:solidFill>
                <a:latin typeface="Calibri" panose="020F0502020204030204"/>
                <a:cs typeface="Arial" panose="020B0604020202020204" pitchFamily="34" charset="0"/>
              </a:rPr>
              <a:t>Follow the steps as above to insert an image</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Cropping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When the image is inserted it may not automatically show the part of the image you want. To change what is shown:</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the image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Go to ‘Format’ tab</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‘Crop’</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You can now move the image within the placeholder.</a:t>
            </a:r>
          </a:p>
          <a:p>
            <a:pPr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Resizing image</a:t>
            </a:r>
          </a:p>
          <a:p>
            <a:pPr lvl="1" defTabSz="1218936" fontAlgn="auto">
              <a:spcBef>
                <a:spcPts val="0"/>
              </a:spcBef>
              <a:spcAft>
                <a:spcPts val="0"/>
              </a:spcAft>
              <a:buClrTx/>
              <a:defRPr/>
            </a:pPr>
            <a:r>
              <a:rPr lang="en-GB" sz="800" kern="1200" dirty="0">
                <a:solidFill>
                  <a:prstClr val="black"/>
                </a:solidFill>
                <a:latin typeface="Calibri" panose="020F0502020204030204"/>
                <a:cs typeface="Arial" panose="020B0604020202020204" pitchFamily="34" charset="0"/>
              </a:rPr>
              <a:t>If the shape of the image resizes too small or big, you can reset the placeholder by:</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Right-click on the page</a:t>
            </a:r>
          </a:p>
          <a:p>
            <a:pPr marL="120626" lvl="2" indent="-120626" defTabSz="1218936" fontAlgn="auto">
              <a:spcBef>
                <a:spcPts val="0"/>
              </a:spcBef>
              <a:spcAft>
                <a:spcPts val="0"/>
              </a:spcAft>
              <a:buClr>
                <a:prstClr val="black"/>
              </a:buClr>
              <a:defRPr/>
            </a:pPr>
            <a:r>
              <a:rPr lang="en-GB" sz="800" kern="1200" dirty="0">
                <a:solidFill>
                  <a:prstClr val="black"/>
                </a:solidFill>
                <a:latin typeface="Calibri" panose="020F0502020204030204"/>
                <a:cs typeface="Arial" panose="020B0604020202020204" pitchFamily="34" charset="0"/>
              </a:rPr>
              <a:t>Select ‘reset slide’ (note: Using this action will reset all of the manual formatting on the page)</a:t>
            </a:r>
          </a:p>
        </p:txBody>
      </p:sp>
      <p:pic>
        <p:nvPicPr>
          <p:cNvPr id="10" name="Picture 9"/>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1" y="340812"/>
            <a:ext cx="2062572" cy="610599"/>
          </a:xfrm>
          <a:prstGeom prst="rect">
            <a:avLst/>
          </a:prstGeom>
        </p:spPr>
      </p:pic>
    </p:spTree>
    <p:extLst>
      <p:ext uri="{BB962C8B-B14F-4D97-AF65-F5344CB8AC3E}">
        <p14:creationId xmlns:p14="http://schemas.microsoft.com/office/powerpoint/2010/main" val="263335583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337910" y="6371262"/>
            <a:ext cx="850918" cy="486833"/>
          </a:xfrm>
          <a:prstGeom prst="rect">
            <a:avLst/>
          </a:prstGeom>
        </p:spPr>
        <p:txBody>
          <a:bodyPr lIns="121893" tIns="60947" rIns="121893" bIns="60947"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prstClr val="black"/>
              </a:buClr>
            </a:pPr>
            <a:fld id="{C765D33F-A874-457A-8BB6-233806FE7182}" type="slidenum">
              <a:rPr sz="800">
                <a:solidFill>
                  <a:prstClr val="black"/>
                </a:solidFill>
              </a:rPr>
              <a:pPr>
                <a:buClr>
                  <a:prstClr val="black"/>
                </a:buClr>
              </a:pPr>
              <a:t>‹#›</a:t>
            </a:fld>
            <a:endParaRPr sz="800" dirty="0">
              <a:solidFill>
                <a:prstClr val="black"/>
              </a:solidFill>
            </a:endParaRPr>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806016" y="2735713"/>
            <a:ext cx="6576887" cy="1386576"/>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pPr>
                <a:buClr>
                  <a:prstClr val="black"/>
                </a:buClr>
              </a:pPr>
              <a:endParaRPr lang="en-GB" sz="2400" dirty="0">
                <a:solidFill>
                  <a:srgbClr val="0F6FC6"/>
                </a:solidFill>
              </a:endParaRPr>
            </a:p>
          </p:txBody>
        </p:sp>
      </p:grpSp>
    </p:spTree>
    <p:extLst>
      <p:ext uri="{BB962C8B-B14F-4D97-AF65-F5344CB8AC3E}">
        <p14:creationId xmlns:p14="http://schemas.microsoft.com/office/powerpoint/2010/main" val="266379879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tabLst>
                <a:tab pos="1318399" algn="l"/>
              </a:tabLst>
            </a:pPr>
            <a:endParaRPr lang="fr-FR" dirty="0"/>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3704472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8301526" y="1416057"/>
            <a:ext cx="3435304" cy="4605867"/>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431936" y="1416669"/>
            <a:ext cx="3455419"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4367662" y="1416669"/>
            <a:ext cx="3455100" cy="287258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646024" y="6315439"/>
            <a:ext cx="9591388" cy="230832"/>
          </a:xfrm>
        </p:spPr>
        <p:txBody>
          <a:bodyPr/>
          <a:lstStyle>
            <a:lvl1pPr>
              <a:defRPr b="0"/>
            </a:lvl1pPr>
          </a:lstStyle>
          <a:p>
            <a:pPr>
              <a:tabLst>
                <a:tab pos="1318399" algn="l"/>
              </a:tabLst>
            </a:pPr>
            <a:endParaRPr lang="fr-FR" dirty="0"/>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12272082" y="3"/>
            <a:ext cx="2705610" cy="2781138"/>
            <a:chOff x="3528102" y="847657"/>
            <a:chExt cx="2029736" cy="2085853"/>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8936"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12272087" y="2853778"/>
            <a:ext cx="2706808" cy="2821875"/>
          </a:xfrm>
          <a:prstGeom prst="rect">
            <a:avLst/>
          </a:prstGeom>
          <a:solidFill>
            <a:sysClr val="window" lastClr="FFFFFF">
              <a:lumMod val="95000"/>
            </a:sysClr>
          </a:solidFill>
          <a:ln w="6350" cap="flat" cmpd="sng" algn="ctr">
            <a:noFill/>
            <a:prstDash val="solid"/>
            <a:miter lim="800000"/>
          </a:ln>
          <a:effectLst/>
        </p:spPr>
        <p:txBody>
          <a:bodyPr wrap="square" lIns="56172" tIns="56172" rIns="56172" bIns="56172" rtlCol="0" anchor="t" anchorCtr="0">
            <a:spAutoFit/>
          </a:bodyPr>
          <a:lstStyle/>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8936"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pdating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Delete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image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 to ‘Format’ tab</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‘Crop’</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Right-click on the page</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785597152"/>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tabLst>
                <a:tab pos="1318399" algn="l"/>
              </a:tabLst>
            </a:pPr>
            <a:endParaRPr lang="fr-FR" dirty="0"/>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430310" y="1424525"/>
            <a:ext cx="7390903" cy="2503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12272082" y="3"/>
            <a:ext cx="2705610" cy="2781138"/>
            <a:chOff x="3528102" y="847657"/>
            <a:chExt cx="2029736" cy="2085853"/>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Right click on the page</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on ‘Layout’</a:t>
              </a:r>
            </a:p>
            <a:p>
              <a:pPr marL="120626" marR="0" lvl="2" indent="-120626" defTabSz="1218936"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Text bullet formatting</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962" marR="0" lvl="2" indent="0" defTabSz="1218936"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8936"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Guides</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26" marR="0" lvl="2" indent="-120626" algn="l" defTabSz="1218936"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8936"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527408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theme" Target="../theme/theme10.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tags" Target="../tags/tag2.xml"/><Relationship Id="rId50" Type="http://schemas.openxmlformats.org/officeDocument/2006/relationships/image" Target="../media/image11.emf"/><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slideLayout" Target="../slideLayouts/slideLayout5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oleObject" Target="../embeddings/oleObject1.bin"/><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tags" Target="../tags/tag3.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4.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5.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6.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theme" Target="../theme/theme7.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6" Type="http://schemas.openxmlformats.org/officeDocument/2006/relationships/theme" Target="../theme/theme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6" Type="http://schemas.openxmlformats.org/officeDocument/2006/relationships/theme" Target="../theme/theme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0261" y="356767"/>
            <a:ext cx="11326876"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dirty="0"/>
          </a:p>
        </p:txBody>
      </p:sp>
      <p:sp>
        <p:nvSpPr>
          <p:cNvPr id="32791" name="Rectangle 3"/>
          <p:cNvSpPr>
            <a:spLocks noGrp="1" noChangeArrowheads="1"/>
          </p:cNvSpPr>
          <p:nvPr>
            <p:ph type="body" idx="1"/>
          </p:nvPr>
        </p:nvSpPr>
        <p:spPr bwMode="auto">
          <a:xfrm>
            <a:off x="430262" y="1411817"/>
            <a:ext cx="11328302"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Heading 1</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646024" y="6315439"/>
            <a:ext cx="9591388" cy="230832"/>
          </a:xfrm>
          <a:prstGeom prst="rect">
            <a:avLst/>
          </a:prstGeom>
        </p:spPr>
        <p:txBody>
          <a:bodyPr wrap="square" lIns="0" tIns="0" rIns="0" bIns="0" anchor="b">
            <a:spAutoFit/>
          </a:bodyPr>
          <a:lstStyle>
            <a:lvl1pPr algn="l">
              <a:defRPr lang="en-GB" sz="1500" b="0" dirty="0">
                <a:solidFill>
                  <a:schemeClr val="accent1"/>
                </a:solidFill>
                <a:latin typeface="+mn-lt"/>
                <a:ea typeface="+mn-ea"/>
              </a:defRPr>
            </a:lvl1pPr>
          </a:lstStyle>
          <a:p>
            <a:pPr>
              <a:tabLst>
                <a:tab pos="1318399" algn="l"/>
              </a:tabLst>
            </a:pPr>
            <a:endParaRPr lang="fr-F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430261" y="6377087"/>
            <a:ext cx="1215761"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tabLst>
                <a:tab pos="1318399" algn="l"/>
              </a:tabLst>
            </a:pPr>
            <a:r>
              <a:rPr lang="fr-FR" sz="1100" b="1" dirty="0"/>
              <a:t>National Grid </a:t>
            </a:r>
          </a:p>
        </p:txBody>
      </p:sp>
      <p:sp>
        <p:nvSpPr>
          <p:cNvPr id="3" name="Slide Number Placeholder 5">
            <a:extLst>
              <a:ext uri="{FF2B5EF4-FFF2-40B4-BE49-F238E27FC236}">
                <a16:creationId xmlns:a16="http://schemas.microsoft.com/office/drawing/2014/main" id="{A962C83E-AA4B-5D55-AD51-0C48E8E2DD30}"/>
              </a:ext>
            </a:extLst>
          </p:cNvPr>
          <p:cNvSpPr>
            <a:spLocks noGrp="1"/>
          </p:cNvSpPr>
          <p:nvPr>
            <p:ph type="sldNum" sz="quarter" idx="4"/>
          </p:nvPr>
        </p:nvSpPr>
        <p:spPr>
          <a:xfrm>
            <a:off x="11426758" y="6265480"/>
            <a:ext cx="444376" cy="361951"/>
          </a:xfrm>
          <a:prstGeom prst="rect">
            <a:avLst/>
          </a:prstGeom>
        </p:spPr>
        <p:txBody>
          <a:bodyPr/>
          <a:lstStyle/>
          <a:p>
            <a:pPr algn="r">
              <a:buClr>
                <a:srgbClr val="55555A"/>
              </a:buClr>
              <a:defRPr/>
            </a:pPr>
            <a:fld id="{54FDC8B0-F10D-4122-9659-E43FA37EAE7E}" type="slidenum">
              <a:rPr lang="en-US" sz="1600" b="0" smtClean="0">
                <a:solidFill>
                  <a:srgbClr val="00148C"/>
                </a:solidFill>
              </a:rPr>
              <a:pPr algn="r">
                <a:buClr>
                  <a:srgbClr val="55555A"/>
                </a:buClr>
                <a:defRPr/>
              </a:pPr>
              <a:t>‹#›</a:t>
            </a:fld>
            <a:endParaRPr lang="en-US" sz="1600" b="0" dirty="0">
              <a:solidFill>
                <a:srgbClr val="00148C"/>
              </a:solidFill>
            </a:endParaRPr>
          </a:p>
        </p:txBody>
      </p:sp>
    </p:spTree>
  </p:cSld>
  <p:clrMap bg1="lt1" tx1="dk1" bg2="lt2" tx2="dk2" accent1="accent1" accent2="accent2" accent3="accent3" accent4="accent4" accent5="accent5" accent6="accent6" hlink="hlink" folHlink="folHlink"/>
  <p:sldLayoutIdLst>
    <p:sldLayoutId id="2147483785" r:id="rId1"/>
    <p:sldLayoutId id="2147483813" r:id="rId2"/>
    <p:sldLayoutId id="2147483786" r:id="rId3"/>
    <p:sldLayoutId id="2147483814" r:id="rId4"/>
    <p:sldLayoutId id="2147483795" r:id="rId5"/>
    <p:sldLayoutId id="2147483796" r:id="rId6"/>
    <p:sldLayoutId id="2147483815" r:id="rId7"/>
    <p:sldLayoutId id="2147483794" r:id="rId8"/>
    <p:sldLayoutId id="2147483797" r:id="rId9"/>
    <p:sldLayoutId id="2147483798" r:id="rId10"/>
    <p:sldLayoutId id="2147483816" r:id="rId11"/>
    <p:sldLayoutId id="2147483784" r:id="rId12"/>
  </p:sldLayoutIdLst>
  <p:transition>
    <p:fade/>
  </p:transition>
  <p:hf hdr="0" dt="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p:bodyStyle>
    <p:otherStyle>
      <a:defPPr>
        <a:defRPr lang="en-GB"/>
      </a:defPPr>
      <a:lvl1pPr marL="0" indent="0" algn="l" rtl="0" eaLnBrk="1" fontAlgn="base" hangingPunct="1">
        <a:spcBef>
          <a:spcPct val="0"/>
        </a:spcBef>
        <a:spcAft>
          <a:spcPts val="800"/>
        </a:spcAft>
        <a:buClr>
          <a:schemeClr val="tx1"/>
        </a:buClr>
        <a:buFontTx/>
        <a:buNone/>
        <a:defRPr sz="1600" b="1">
          <a:solidFill>
            <a:schemeClr val="accent1"/>
          </a:solidFill>
          <a:latin typeface="+mn-lt"/>
          <a:ea typeface="+mn-ea"/>
          <a:cs typeface="+mn-cs"/>
        </a:defRPr>
      </a:lvl1pPr>
      <a:lvl2pPr marL="0" indent="0" algn="l" rtl="0" eaLnBrk="1" fontAlgn="base" hangingPunct="1">
        <a:spcBef>
          <a:spcPct val="0"/>
        </a:spcBef>
        <a:spcAft>
          <a:spcPts val="800"/>
        </a:spcAft>
        <a:buClr>
          <a:schemeClr val="tx1"/>
        </a:buClr>
        <a:buFontTx/>
        <a:buNone/>
        <a:defRPr sz="1600">
          <a:solidFill>
            <a:schemeClr val="tx1"/>
          </a:solidFill>
          <a:latin typeface="+mn-lt"/>
          <a:ea typeface="+mn-ea"/>
        </a:defRPr>
      </a:lvl2pPr>
      <a:lvl3pPr marL="239947"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3pPr>
      <a:lvl4pPr marL="479896"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4pPr>
      <a:lvl5pPr marL="719843"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5pPr>
      <a:lvl6pPr marL="239947" indent="-239947" algn="l" rtl="0" eaLnBrk="1" fontAlgn="base" hangingPunct="1">
        <a:spcBef>
          <a:spcPct val="0"/>
        </a:spcBef>
        <a:spcAft>
          <a:spcPts val="800"/>
        </a:spcAft>
        <a:buClr>
          <a:schemeClr val="accent1"/>
        </a:buClr>
        <a:buFont typeface="+mj-lt"/>
        <a:buAutoNum type="arabicPeriod"/>
        <a:defRPr sz="1600">
          <a:solidFill>
            <a:schemeClr val="tx1"/>
          </a:solidFill>
          <a:latin typeface="+mn-lt"/>
          <a:ea typeface="+mn-ea"/>
        </a:defRPr>
      </a:lvl6pPr>
      <a:lvl7pPr marL="479896" indent="-239947" algn="l" rtl="0" eaLnBrk="1" fontAlgn="base" hangingPunct="1">
        <a:spcBef>
          <a:spcPct val="0"/>
        </a:spcBef>
        <a:spcAft>
          <a:spcPts val="800"/>
        </a:spcAft>
        <a:buClr>
          <a:schemeClr val="accent1"/>
        </a:buClr>
        <a:buFont typeface="+mj-lt"/>
        <a:buAutoNum type="alphaLcPeriod"/>
        <a:defRPr sz="1600">
          <a:solidFill>
            <a:schemeClr val="tx1"/>
          </a:solidFill>
          <a:latin typeface="+mn-lt"/>
          <a:ea typeface="+mn-ea"/>
        </a:defRPr>
      </a:lvl7pPr>
      <a:lvl8pPr marL="719843" indent="-239947" algn="l" rtl="0" eaLnBrk="1" fontAlgn="base" hangingPunct="1">
        <a:spcBef>
          <a:spcPct val="0"/>
        </a:spcBef>
        <a:spcAft>
          <a:spcPts val="8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800"/>
        </a:spcAft>
        <a:buClr>
          <a:schemeClr val="tx1"/>
        </a:buClr>
        <a:buFontTx/>
        <a:buNone/>
        <a:defRPr sz="16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3"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0261" y="356767"/>
            <a:ext cx="11326876"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dirty="0"/>
          </a:p>
        </p:txBody>
      </p:sp>
      <p:sp>
        <p:nvSpPr>
          <p:cNvPr id="32791" name="Rectangle 3"/>
          <p:cNvSpPr>
            <a:spLocks noGrp="1" noChangeArrowheads="1"/>
          </p:cNvSpPr>
          <p:nvPr>
            <p:ph type="body" idx="1"/>
          </p:nvPr>
        </p:nvSpPr>
        <p:spPr bwMode="auto">
          <a:xfrm>
            <a:off x="430264" y="1411817"/>
            <a:ext cx="11328302"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Heading 1</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Slide Number Placeholder 5"/>
          <p:cNvSpPr txBox="1">
            <a:spLocks/>
          </p:cNvSpPr>
          <p:nvPr/>
        </p:nvSpPr>
        <p:spPr>
          <a:xfrm>
            <a:off x="11046388" y="6320699"/>
            <a:ext cx="712192" cy="225575"/>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srgbClr val="55555A"/>
              </a:buClr>
            </a:pPr>
            <a:fld id="{C765D33F-A874-457A-8BB6-233806FE7182}" type="slidenum">
              <a:rPr sz="1466">
                <a:solidFill>
                  <a:srgbClr val="00148C"/>
                </a:solidFill>
              </a:rPr>
              <a:pPr>
                <a:buClr>
                  <a:srgbClr val="55555A"/>
                </a:buClr>
              </a:pPr>
              <a:t>‹#›</a:t>
            </a:fld>
            <a:endParaRPr sz="1466" dirty="0">
              <a:solidFill>
                <a:srgbClr val="00148C"/>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646024" y="6320699"/>
            <a:ext cx="9591388" cy="225575"/>
          </a:xfrm>
          <a:prstGeom prst="rect">
            <a:avLst/>
          </a:prstGeom>
        </p:spPr>
        <p:txBody>
          <a:bodyPr wrap="square" lIns="0" tIns="0" rIns="0" bIns="0" anchor="b">
            <a:spAutoFit/>
          </a:bodyPr>
          <a:lstStyle>
            <a:lvl1pPr algn="l">
              <a:defRPr lang="en-GB" sz="1466" b="0" dirty="0">
                <a:solidFill>
                  <a:schemeClr val="accent1"/>
                </a:solidFill>
                <a:latin typeface="+mn-lt"/>
                <a:ea typeface="+mn-ea"/>
              </a:defRPr>
            </a:lvl1pPr>
          </a:lstStyle>
          <a:p>
            <a:pPr>
              <a:buClr>
                <a:srgbClr val="55555A"/>
              </a:buClr>
              <a:tabLst>
                <a:tab pos="1317155" algn="l"/>
              </a:tabLst>
            </a:pPr>
            <a:endParaRPr lang="fr-FR">
              <a:solidFill>
                <a:srgbClr val="00148C"/>
              </a:solidFill>
            </a:endParaRP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430261" y="6320825"/>
            <a:ext cx="1215761" cy="225575"/>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srgbClr val="55555A"/>
              </a:buClr>
              <a:tabLst>
                <a:tab pos="1317155" algn="l"/>
              </a:tabLst>
            </a:pPr>
            <a:r>
              <a:rPr lang="fr-FR" sz="1466" b="1" dirty="0">
                <a:solidFill>
                  <a:srgbClr val="00148C"/>
                </a:solidFill>
              </a:rPr>
              <a:t>National Grid </a:t>
            </a:r>
          </a:p>
        </p:txBody>
      </p:sp>
    </p:spTree>
    <p:extLst>
      <p:ext uri="{BB962C8B-B14F-4D97-AF65-F5344CB8AC3E}">
        <p14:creationId xmlns:p14="http://schemas.microsoft.com/office/powerpoint/2010/main" val="373277259"/>
      </p:ext>
    </p:extLst>
  </p:cSld>
  <p:clrMap bg1="lt1" tx1="dk1" bg2="lt2" tx2="dk2" accent1="accent1" accent2="accent2" accent3="accent3" accent4="accent4" accent5="accent5" accent6="accent6" hlink="hlink" folHlink="folHlink"/>
  <p:sldLayoutIdLst>
    <p:sldLayoutId id="2147485089" r:id="rId1"/>
    <p:sldLayoutId id="2147485090" r:id="rId2"/>
    <p:sldLayoutId id="2147485091" r:id="rId3"/>
    <p:sldLayoutId id="2147485092" r:id="rId4"/>
    <p:sldLayoutId id="2147485093" r:id="rId5"/>
    <p:sldLayoutId id="2147485094" r:id="rId6"/>
    <p:sldLayoutId id="2147485095" r:id="rId7"/>
    <p:sldLayoutId id="2147485096" r:id="rId8"/>
    <p:sldLayoutId id="2147485097" r:id="rId9"/>
    <p:sldLayoutId id="2147485098" r:id="rId10"/>
    <p:sldLayoutId id="2147485099" r:id="rId11"/>
    <p:sldLayoutId id="2147485100" r:id="rId12"/>
    <p:sldLayoutId id="2147485101" r:id="rId13"/>
    <p:sldLayoutId id="2147485103" r:id="rId14"/>
  </p:sldLayoutIdLst>
  <p:transition>
    <p:fade/>
  </p:transition>
  <p:hf hdr="0" dt="0"/>
  <p:txStyles>
    <p:titleStyle>
      <a:lvl1pPr algn="l" rtl="0" eaLnBrk="1" fontAlgn="base" hangingPunct="1">
        <a:spcBef>
          <a:spcPct val="0"/>
        </a:spcBef>
        <a:spcAft>
          <a:spcPct val="0"/>
        </a:spcAft>
        <a:defRPr sz="3199" b="1">
          <a:solidFill>
            <a:schemeClr val="accent1"/>
          </a:solidFill>
          <a:latin typeface="+mj-lt"/>
          <a:ea typeface="+mj-ea"/>
          <a:cs typeface="+mj-cs"/>
        </a:defRPr>
      </a:lvl1pPr>
      <a:lvl2pPr algn="l" rtl="0" eaLnBrk="1" fontAlgn="base" hangingPunct="1">
        <a:spcBef>
          <a:spcPct val="0"/>
        </a:spcBef>
        <a:spcAft>
          <a:spcPct val="0"/>
        </a:spcAft>
        <a:defRPr sz="2799" b="1">
          <a:solidFill>
            <a:srgbClr val="0079C1"/>
          </a:solidFill>
          <a:latin typeface="Arial" charset="0"/>
          <a:ea typeface="ＭＳ Ｐゴシック" pitchFamily="48" charset="-128"/>
        </a:defRPr>
      </a:lvl2pPr>
      <a:lvl3pPr algn="l" rtl="0" eaLnBrk="1" fontAlgn="base" hangingPunct="1">
        <a:spcBef>
          <a:spcPct val="0"/>
        </a:spcBef>
        <a:spcAft>
          <a:spcPct val="0"/>
        </a:spcAft>
        <a:defRPr sz="2799" b="1">
          <a:solidFill>
            <a:srgbClr val="0079C1"/>
          </a:solidFill>
          <a:latin typeface="Arial" charset="0"/>
          <a:ea typeface="ＭＳ Ｐゴシック" pitchFamily="48" charset="-128"/>
        </a:defRPr>
      </a:lvl3pPr>
      <a:lvl4pPr algn="l" rtl="0" eaLnBrk="1" fontAlgn="base" hangingPunct="1">
        <a:spcBef>
          <a:spcPct val="0"/>
        </a:spcBef>
        <a:spcAft>
          <a:spcPct val="0"/>
        </a:spcAft>
        <a:defRPr sz="2799" b="1">
          <a:solidFill>
            <a:srgbClr val="0079C1"/>
          </a:solidFill>
          <a:latin typeface="Arial" charset="0"/>
          <a:ea typeface="ＭＳ Ｐゴシック" pitchFamily="48" charset="-128"/>
        </a:defRPr>
      </a:lvl4pPr>
      <a:lvl5pPr algn="l" rtl="0" eaLnBrk="1" fontAlgn="base" hangingPunct="1">
        <a:spcBef>
          <a:spcPct val="0"/>
        </a:spcBef>
        <a:spcAft>
          <a:spcPct val="0"/>
        </a:spcAft>
        <a:defRPr sz="2799" b="1">
          <a:solidFill>
            <a:srgbClr val="0079C1"/>
          </a:solidFill>
          <a:latin typeface="Arial" charset="0"/>
          <a:ea typeface="ＭＳ Ｐゴシック" pitchFamily="48" charset="-128"/>
        </a:defRPr>
      </a:lvl5pPr>
      <a:lvl6pPr marL="456607" algn="l" rtl="0" eaLnBrk="1" fontAlgn="base" hangingPunct="1">
        <a:spcBef>
          <a:spcPct val="0"/>
        </a:spcBef>
        <a:spcAft>
          <a:spcPct val="0"/>
        </a:spcAft>
        <a:defRPr sz="2799" b="1">
          <a:solidFill>
            <a:srgbClr val="0079C1"/>
          </a:solidFill>
          <a:latin typeface="Arial" charset="0"/>
          <a:ea typeface="ＭＳ Ｐゴシック" pitchFamily="48" charset="-128"/>
        </a:defRPr>
      </a:lvl6pPr>
      <a:lvl7pPr marL="913246" algn="l" rtl="0" eaLnBrk="1" fontAlgn="base" hangingPunct="1">
        <a:spcBef>
          <a:spcPct val="0"/>
        </a:spcBef>
        <a:spcAft>
          <a:spcPct val="0"/>
        </a:spcAft>
        <a:defRPr sz="2799" b="1">
          <a:solidFill>
            <a:srgbClr val="0079C1"/>
          </a:solidFill>
          <a:latin typeface="Arial" charset="0"/>
          <a:ea typeface="ＭＳ Ｐゴシック" pitchFamily="48" charset="-128"/>
        </a:defRPr>
      </a:lvl7pPr>
      <a:lvl8pPr marL="1369867" algn="l" rtl="0" eaLnBrk="1" fontAlgn="base" hangingPunct="1">
        <a:spcBef>
          <a:spcPct val="0"/>
        </a:spcBef>
        <a:spcAft>
          <a:spcPct val="0"/>
        </a:spcAft>
        <a:defRPr sz="2799" b="1">
          <a:solidFill>
            <a:srgbClr val="0079C1"/>
          </a:solidFill>
          <a:latin typeface="Arial" charset="0"/>
          <a:ea typeface="ＭＳ Ｐゴシック" pitchFamily="48" charset="-128"/>
        </a:defRPr>
      </a:lvl8pPr>
      <a:lvl9pPr marL="1826493" algn="l" rtl="0" eaLnBrk="1" fontAlgn="base" hangingPunct="1">
        <a:spcBef>
          <a:spcPct val="0"/>
        </a:spcBef>
        <a:spcAft>
          <a:spcPct val="0"/>
        </a:spcAft>
        <a:defRPr sz="2799"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600"/>
        </a:spcAft>
        <a:buClr>
          <a:schemeClr val="tx1"/>
        </a:buClr>
        <a:buFontTx/>
        <a:buNone/>
        <a:defRPr sz="2399"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33">
          <a:solidFill>
            <a:schemeClr val="tx1"/>
          </a:solidFill>
          <a:latin typeface="+mn-lt"/>
          <a:ea typeface="+mn-ea"/>
        </a:defRPr>
      </a:lvl2pPr>
      <a:lvl3pPr marL="359575" indent="-359575"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3pPr>
      <a:lvl4pPr marL="719159" indent="-359575"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4pPr>
      <a:lvl5pPr marL="1078738" indent="-359575"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5pPr>
      <a:lvl6pPr marL="0" indent="-359575" algn="l" rtl="0" eaLnBrk="1" fontAlgn="base" hangingPunct="1">
        <a:spcBef>
          <a:spcPct val="0"/>
        </a:spcBef>
        <a:spcAft>
          <a:spcPts val="1600"/>
        </a:spcAft>
        <a:buClr>
          <a:schemeClr val="accent1"/>
        </a:buClr>
        <a:buFont typeface="+mj-lt"/>
        <a:buAutoNum type="arabicPeriod"/>
        <a:defRPr sz="2133">
          <a:solidFill>
            <a:schemeClr val="tx1"/>
          </a:solidFill>
          <a:latin typeface="+mn-lt"/>
          <a:ea typeface="+mn-ea"/>
        </a:defRPr>
      </a:lvl6pPr>
      <a:lvl7pPr marL="719159" indent="-359575" algn="l" rtl="0" eaLnBrk="1" fontAlgn="base" hangingPunct="1">
        <a:spcBef>
          <a:spcPct val="0"/>
        </a:spcBef>
        <a:spcAft>
          <a:spcPts val="1600"/>
        </a:spcAft>
        <a:buClr>
          <a:schemeClr val="accent1"/>
        </a:buClr>
        <a:buFont typeface="+mj-lt"/>
        <a:buAutoNum type="alphaLcPeriod"/>
        <a:defRPr sz="2133">
          <a:solidFill>
            <a:schemeClr val="tx1"/>
          </a:solidFill>
          <a:latin typeface="+mn-lt"/>
          <a:ea typeface="+mn-ea"/>
        </a:defRPr>
      </a:lvl7pPr>
      <a:lvl8pPr marL="1078738" indent="-359575" algn="l" rtl="0" eaLnBrk="1" fontAlgn="base" hangingPunct="1">
        <a:spcBef>
          <a:spcPct val="0"/>
        </a:spcBef>
        <a:spcAft>
          <a:spcPts val="1600"/>
        </a:spcAft>
        <a:buClr>
          <a:schemeClr val="accent1"/>
        </a:buClr>
        <a:buFont typeface="+mj-lt"/>
        <a:buAutoNum type="romanLcPeriod"/>
        <a:defRPr sz="2133">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199">
          <a:solidFill>
            <a:schemeClr val="accent1"/>
          </a:solidFill>
          <a:latin typeface="+mn-lt"/>
          <a:ea typeface="+mn-ea"/>
        </a:defRPr>
      </a:lvl9pPr>
    </p:bodyStyle>
    <p:otherStyle>
      <a:defPPr>
        <a:defRPr lang="en-GB"/>
      </a:defPPr>
      <a:lvl1pPr marL="0" indent="0" algn="l" rtl="0" eaLnBrk="1" fontAlgn="base" hangingPunct="1">
        <a:spcBef>
          <a:spcPct val="0"/>
        </a:spcBef>
        <a:spcAft>
          <a:spcPts val="800"/>
        </a:spcAft>
        <a:buClr>
          <a:schemeClr val="tx1"/>
        </a:buClr>
        <a:buFontTx/>
        <a:buNone/>
        <a:defRPr sz="1600" b="1">
          <a:solidFill>
            <a:schemeClr val="accent1"/>
          </a:solidFill>
          <a:latin typeface="+mn-lt"/>
          <a:ea typeface="+mn-ea"/>
          <a:cs typeface="+mn-cs"/>
        </a:defRPr>
      </a:lvl1pPr>
      <a:lvl2pPr marL="0" indent="0" algn="l" rtl="0" eaLnBrk="1" fontAlgn="base" hangingPunct="1">
        <a:spcBef>
          <a:spcPct val="0"/>
        </a:spcBef>
        <a:spcAft>
          <a:spcPts val="800"/>
        </a:spcAft>
        <a:buClr>
          <a:schemeClr val="tx1"/>
        </a:buClr>
        <a:buFontTx/>
        <a:buNone/>
        <a:defRPr sz="1600">
          <a:solidFill>
            <a:schemeClr val="tx1"/>
          </a:solidFill>
          <a:latin typeface="+mn-lt"/>
          <a:ea typeface="+mn-ea"/>
        </a:defRPr>
      </a:lvl2pPr>
      <a:lvl3pPr marL="239719" indent="-239719"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3pPr>
      <a:lvl4pPr marL="479440" indent="-239719"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4pPr>
      <a:lvl5pPr marL="719159" indent="-239719"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5pPr>
      <a:lvl6pPr marL="239719" indent="-239719" algn="l" rtl="0" eaLnBrk="1" fontAlgn="base" hangingPunct="1">
        <a:spcBef>
          <a:spcPct val="0"/>
        </a:spcBef>
        <a:spcAft>
          <a:spcPts val="800"/>
        </a:spcAft>
        <a:buClr>
          <a:schemeClr val="accent1"/>
        </a:buClr>
        <a:buFont typeface="+mj-lt"/>
        <a:buAutoNum type="arabicPeriod"/>
        <a:defRPr sz="1600">
          <a:solidFill>
            <a:schemeClr val="tx1"/>
          </a:solidFill>
          <a:latin typeface="+mn-lt"/>
          <a:ea typeface="+mn-ea"/>
        </a:defRPr>
      </a:lvl6pPr>
      <a:lvl7pPr marL="479440" indent="-239719" algn="l" rtl="0" eaLnBrk="1" fontAlgn="base" hangingPunct="1">
        <a:spcBef>
          <a:spcPct val="0"/>
        </a:spcBef>
        <a:spcAft>
          <a:spcPts val="800"/>
        </a:spcAft>
        <a:buClr>
          <a:schemeClr val="accent1"/>
        </a:buClr>
        <a:buFont typeface="+mj-lt"/>
        <a:buAutoNum type="alphaLcPeriod"/>
        <a:defRPr sz="1600">
          <a:solidFill>
            <a:schemeClr val="tx1"/>
          </a:solidFill>
          <a:latin typeface="+mn-lt"/>
          <a:ea typeface="+mn-ea"/>
        </a:defRPr>
      </a:lvl7pPr>
      <a:lvl8pPr marL="719159" indent="-239719" algn="l" rtl="0" eaLnBrk="1" fontAlgn="base" hangingPunct="1">
        <a:spcBef>
          <a:spcPct val="0"/>
        </a:spcBef>
        <a:spcAft>
          <a:spcPts val="8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800"/>
        </a:spcAft>
        <a:buClr>
          <a:schemeClr val="tx1"/>
        </a:buClr>
        <a:buFontTx/>
        <a:buNone/>
        <a:defRPr sz="16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3"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0261" y="356767"/>
            <a:ext cx="11326876"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dirty="0"/>
          </a:p>
        </p:txBody>
      </p:sp>
      <p:sp>
        <p:nvSpPr>
          <p:cNvPr id="32791" name="Rectangle 3"/>
          <p:cNvSpPr>
            <a:spLocks noGrp="1" noChangeArrowheads="1"/>
          </p:cNvSpPr>
          <p:nvPr>
            <p:ph type="body" idx="1"/>
          </p:nvPr>
        </p:nvSpPr>
        <p:spPr bwMode="auto">
          <a:xfrm>
            <a:off x="430262" y="1411817"/>
            <a:ext cx="11328302"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Heading 1</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Slide Number Placeholder 5"/>
          <p:cNvSpPr txBox="1">
            <a:spLocks/>
          </p:cNvSpPr>
          <p:nvPr/>
        </p:nvSpPr>
        <p:spPr>
          <a:xfrm>
            <a:off x="11046375" y="6315439"/>
            <a:ext cx="712192" cy="230832"/>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1500" smtClean="0">
                <a:solidFill>
                  <a:schemeClr val="accent1"/>
                </a:solidFill>
              </a:rPr>
              <a:pPr/>
              <a:t>‹#›</a:t>
            </a:fld>
            <a:endParaRPr lang="en-GB" sz="1500" dirty="0">
              <a:solidFill>
                <a:schemeClr val="accent1"/>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646024" y="6315439"/>
            <a:ext cx="9591388" cy="230832"/>
          </a:xfrm>
          <a:prstGeom prst="rect">
            <a:avLst/>
          </a:prstGeom>
        </p:spPr>
        <p:txBody>
          <a:bodyPr wrap="square" lIns="0" tIns="0" rIns="0" bIns="0" anchor="b">
            <a:spAutoFit/>
          </a:bodyPr>
          <a:lstStyle>
            <a:lvl1pPr algn="l">
              <a:defRPr lang="en-GB" sz="1500" b="0" dirty="0">
                <a:solidFill>
                  <a:schemeClr val="accent1"/>
                </a:solidFill>
                <a:latin typeface="+mn-lt"/>
                <a:ea typeface="+mn-ea"/>
              </a:defRPr>
            </a:lvl1pPr>
          </a:lstStyle>
          <a:p>
            <a:pPr>
              <a:tabLst>
                <a:tab pos="1318003" algn="l"/>
              </a:tabLst>
            </a:pPr>
            <a:endParaRPr lang="fr-F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430261" y="6377089"/>
            <a:ext cx="1215761"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tabLst>
                <a:tab pos="1318003" algn="l"/>
              </a:tabLst>
            </a:pPr>
            <a:r>
              <a:rPr lang="fr-FR" sz="1100" b="1" dirty="0"/>
              <a:t>National Grid </a:t>
            </a:r>
          </a:p>
        </p:txBody>
      </p:sp>
    </p:spTree>
    <p:extLst>
      <p:ext uri="{BB962C8B-B14F-4D97-AF65-F5344CB8AC3E}">
        <p14:creationId xmlns:p14="http://schemas.microsoft.com/office/powerpoint/2010/main" val="4113767217"/>
      </p:ext>
    </p:extLst>
  </p:cSld>
  <p:clrMap bg1="lt1" tx1="dk1" bg2="lt2" tx2="dk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 id="2147485127" r:id="rId11"/>
    <p:sldLayoutId id="2147485128" r:id="rId12"/>
    <p:sldLayoutId id="2147485129" r:id="rId13"/>
  </p:sldLayoutIdLst>
  <p:transition>
    <p:fade/>
  </p:transition>
  <p:hf hdr="0" dt="0"/>
  <p:txStyles>
    <p:titleStyle>
      <a:lvl1pPr algn="l" rtl="0" eaLnBrk="1" fontAlgn="base" hangingPunct="1">
        <a:spcBef>
          <a:spcPct val="0"/>
        </a:spcBef>
        <a:spcAft>
          <a:spcPct val="0"/>
        </a:spcAft>
        <a:defRPr sz="3199" b="1">
          <a:solidFill>
            <a:schemeClr val="accent1"/>
          </a:solidFill>
          <a:latin typeface="+mj-lt"/>
          <a:ea typeface="+mj-ea"/>
          <a:cs typeface="+mj-cs"/>
        </a:defRPr>
      </a:lvl1pPr>
      <a:lvl2pPr algn="l" rtl="0" eaLnBrk="1" fontAlgn="base" hangingPunct="1">
        <a:spcBef>
          <a:spcPct val="0"/>
        </a:spcBef>
        <a:spcAft>
          <a:spcPct val="0"/>
        </a:spcAft>
        <a:defRPr sz="2799" b="1">
          <a:solidFill>
            <a:srgbClr val="0079C1"/>
          </a:solidFill>
          <a:latin typeface="Arial" charset="0"/>
          <a:ea typeface="ＭＳ Ｐゴシック" pitchFamily="48" charset="-128"/>
        </a:defRPr>
      </a:lvl2pPr>
      <a:lvl3pPr algn="l" rtl="0" eaLnBrk="1" fontAlgn="base" hangingPunct="1">
        <a:spcBef>
          <a:spcPct val="0"/>
        </a:spcBef>
        <a:spcAft>
          <a:spcPct val="0"/>
        </a:spcAft>
        <a:defRPr sz="2799" b="1">
          <a:solidFill>
            <a:srgbClr val="0079C1"/>
          </a:solidFill>
          <a:latin typeface="Arial" charset="0"/>
          <a:ea typeface="ＭＳ Ｐゴシック" pitchFamily="48" charset="-128"/>
        </a:defRPr>
      </a:lvl3pPr>
      <a:lvl4pPr algn="l" rtl="0" eaLnBrk="1" fontAlgn="base" hangingPunct="1">
        <a:spcBef>
          <a:spcPct val="0"/>
        </a:spcBef>
        <a:spcAft>
          <a:spcPct val="0"/>
        </a:spcAft>
        <a:defRPr sz="2799" b="1">
          <a:solidFill>
            <a:srgbClr val="0079C1"/>
          </a:solidFill>
          <a:latin typeface="Arial" charset="0"/>
          <a:ea typeface="ＭＳ Ｐゴシック" pitchFamily="48" charset="-128"/>
        </a:defRPr>
      </a:lvl4pPr>
      <a:lvl5pPr algn="l" rtl="0" eaLnBrk="1" fontAlgn="base" hangingPunct="1">
        <a:spcBef>
          <a:spcPct val="0"/>
        </a:spcBef>
        <a:spcAft>
          <a:spcPct val="0"/>
        </a:spcAft>
        <a:defRPr sz="2799" b="1">
          <a:solidFill>
            <a:srgbClr val="0079C1"/>
          </a:solidFill>
          <a:latin typeface="Arial" charset="0"/>
          <a:ea typeface="ＭＳ Ｐゴシック" pitchFamily="48" charset="-128"/>
        </a:defRPr>
      </a:lvl5pPr>
      <a:lvl6pPr marL="456919" algn="l" rtl="0" eaLnBrk="1" fontAlgn="base" hangingPunct="1">
        <a:spcBef>
          <a:spcPct val="0"/>
        </a:spcBef>
        <a:spcAft>
          <a:spcPct val="0"/>
        </a:spcAft>
        <a:defRPr sz="2799" b="1">
          <a:solidFill>
            <a:srgbClr val="0079C1"/>
          </a:solidFill>
          <a:latin typeface="Arial" charset="0"/>
          <a:ea typeface="ＭＳ Ｐゴシック" pitchFamily="48" charset="-128"/>
        </a:defRPr>
      </a:lvl6pPr>
      <a:lvl7pPr marL="913837" algn="l" rtl="0" eaLnBrk="1" fontAlgn="base" hangingPunct="1">
        <a:spcBef>
          <a:spcPct val="0"/>
        </a:spcBef>
        <a:spcAft>
          <a:spcPct val="0"/>
        </a:spcAft>
        <a:defRPr sz="2799" b="1">
          <a:solidFill>
            <a:srgbClr val="0079C1"/>
          </a:solidFill>
          <a:latin typeface="Arial" charset="0"/>
          <a:ea typeface="ＭＳ Ｐゴシック" pitchFamily="48" charset="-128"/>
        </a:defRPr>
      </a:lvl7pPr>
      <a:lvl8pPr marL="1370756" algn="l" rtl="0" eaLnBrk="1" fontAlgn="base" hangingPunct="1">
        <a:spcBef>
          <a:spcPct val="0"/>
        </a:spcBef>
        <a:spcAft>
          <a:spcPct val="0"/>
        </a:spcAft>
        <a:defRPr sz="2799" b="1">
          <a:solidFill>
            <a:srgbClr val="0079C1"/>
          </a:solidFill>
          <a:latin typeface="Arial" charset="0"/>
          <a:ea typeface="ＭＳ Ｐゴシック" pitchFamily="48" charset="-128"/>
        </a:defRPr>
      </a:lvl8pPr>
      <a:lvl9pPr marL="1827675" algn="l" rtl="0" eaLnBrk="1" fontAlgn="base" hangingPunct="1">
        <a:spcBef>
          <a:spcPct val="0"/>
        </a:spcBef>
        <a:spcAft>
          <a:spcPct val="0"/>
        </a:spcAft>
        <a:defRPr sz="2799"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600"/>
        </a:spcAft>
        <a:buClr>
          <a:schemeClr val="tx1"/>
        </a:buClr>
        <a:buFontTx/>
        <a:buNone/>
        <a:defRPr sz="2399"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099">
          <a:solidFill>
            <a:schemeClr val="tx1"/>
          </a:solidFill>
          <a:latin typeface="+mn-lt"/>
          <a:ea typeface="+mn-ea"/>
        </a:defRPr>
      </a:lvl2pPr>
      <a:lvl3pPr marL="359814" indent="-359814" algn="l" rtl="0" eaLnBrk="1" fontAlgn="base" hangingPunct="1">
        <a:spcBef>
          <a:spcPct val="0"/>
        </a:spcBef>
        <a:spcAft>
          <a:spcPts val="1600"/>
        </a:spcAft>
        <a:buClr>
          <a:schemeClr val="accent1"/>
        </a:buClr>
        <a:buFont typeface="Arial" panose="020B0604020202020204" pitchFamily="34" charset="0"/>
        <a:buChar char="•"/>
        <a:defRPr sz="2099">
          <a:solidFill>
            <a:schemeClr val="tx1"/>
          </a:solidFill>
          <a:latin typeface="+mn-lt"/>
          <a:ea typeface="+mn-ea"/>
        </a:defRPr>
      </a:lvl3pPr>
      <a:lvl4pPr marL="719627" indent="-359814" algn="l" rtl="0" eaLnBrk="1" fontAlgn="base" hangingPunct="1">
        <a:spcBef>
          <a:spcPct val="0"/>
        </a:spcBef>
        <a:spcAft>
          <a:spcPts val="1600"/>
        </a:spcAft>
        <a:buClr>
          <a:schemeClr val="accent1"/>
        </a:buClr>
        <a:buFont typeface="Arial" panose="020B0604020202020204" pitchFamily="34" charset="0"/>
        <a:buChar char="-"/>
        <a:defRPr sz="2099">
          <a:solidFill>
            <a:schemeClr val="tx1"/>
          </a:solidFill>
          <a:latin typeface="+mn-lt"/>
          <a:ea typeface="+mn-ea"/>
        </a:defRPr>
      </a:lvl4pPr>
      <a:lvl5pPr marL="1079442" indent="-359814" algn="l" rtl="0" eaLnBrk="1" fontAlgn="base" hangingPunct="1">
        <a:spcBef>
          <a:spcPct val="0"/>
        </a:spcBef>
        <a:spcAft>
          <a:spcPts val="1600"/>
        </a:spcAft>
        <a:buClr>
          <a:schemeClr val="accent1"/>
        </a:buClr>
        <a:buFont typeface="Arial" panose="020B0604020202020204" pitchFamily="34" charset="0"/>
        <a:buChar char="◦"/>
        <a:defRPr sz="2099">
          <a:solidFill>
            <a:schemeClr val="tx1"/>
          </a:solidFill>
          <a:latin typeface="+mn-lt"/>
          <a:ea typeface="+mn-ea"/>
        </a:defRPr>
      </a:lvl5pPr>
      <a:lvl6pPr marL="0" indent="-359814" algn="l" rtl="0" eaLnBrk="1" fontAlgn="base" hangingPunct="1">
        <a:spcBef>
          <a:spcPct val="0"/>
        </a:spcBef>
        <a:spcAft>
          <a:spcPts val="1600"/>
        </a:spcAft>
        <a:buClr>
          <a:schemeClr val="accent1"/>
        </a:buClr>
        <a:buFont typeface="+mj-lt"/>
        <a:buAutoNum type="arabicPeriod"/>
        <a:defRPr sz="2099">
          <a:solidFill>
            <a:schemeClr val="tx1"/>
          </a:solidFill>
          <a:latin typeface="+mn-lt"/>
          <a:ea typeface="+mn-ea"/>
        </a:defRPr>
      </a:lvl6pPr>
      <a:lvl7pPr marL="719627" indent="-359814" algn="l" rtl="0" eaLnBrk="1" fontAlgn="base" hangingPunct="1">
        <a:spcBef>
          <a:spcPct val="0"/>
        </a:spcBef>
        <a:spcAft>
          <a:spcPts val="1600"/>
        </a:spcAft>
        <a:buClr>
          <a:schemeClr val="accent1"/>
        </a:buClr>
        <a:buFont typeface="+mj-lt"/>
        <a:buAutoNum type="alphaLcPeriod"/>
        <a:defRPr sz="2099">
          <a:solidFill>
            <a:schemeClr val="tx1"/>
          </a:solidFill>
          <a:latin typeface="+mn-lt"/>
          <a:ea typeface="+mn-ea"/>
        </a:defRPr>
      </a:lvl7pPr>
      <a:lvl8pPr marL="1079442" indent="-359814" algn="l" rtl="0" eaLnBrk="1" fontAlgn="base" hangingPunct="1">
        <a:spcBef>
          <a:spcPct val="0"/>
        </a:spcBef>
        <a:spcAft>
          <a:spcPts val="1600"/>
        </a:spcAft>
        <a:buClr>
          <a:schemeClr val="accent1"/>
        </a:buClr>
        <a:buFont typeface="+mj-lt"/>
        <a:buAutoNum type="romanLcPeriod"/>
        <a:defRPr sz="2099">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199">
          <a:solidFill>
            <a:schemeClr val="accent1"/>
          </a:solidFill>
          <a:latin typeface="+mn-lt"/>
          <a:ea typeface="+mn-ea"/>
        </a:defRPr>
      </a:lvl9pPr>
    </p:bodyStyle>
    <p:otherStyle>
      <a:defPPr>
        <a:defRPr lang="en-GB"/>
      </a:defPPr>
      <a:lvl1pPr marL="0" indent="0" algn="l" rtl="0" eaLnBrk="1" fontAlgn="base" hangingPunct="1">
        <a:spcBef>
          <a:spcPct val="0"/>
        </a:spcBef>
        <a:spcAft>
          <a:spcPts val="800"/>
        </a:spcAft>
        <a:buClr>
          <a:schemeClr val="tx1"/>
        </a:buClr>
        <a:buFontTx/>
        <a:buNone/>
        <a:defRPr sz="1600" b="1">
          <a:solidFill>
            <a:schemeClr val="accent1"/>
          </a:solidFill>
          <a:latin typeface="+mn-lt"/>
          <a:ea typeface="+mn-ea"/>
          <a:cs typeface="+mn-cs"/>
        </a:defRPr>
      </a:lvl1pPr>
      <a:lvl2pPr marL="0" indent="0" algn="l" rtl="0" eaLnBrk="1" fontAlgn="base" hangingPunct="1">
        <a:spcBef>
          <a:spcPct val="0"/>
        </a:spcBef>
        <a:spcAft>
          <a:spcPts val="800"/>
        </a:spcAft>
        <a:buClr>
          <a:schemeClr val="tx1"/>
        </a:buClr>
        <a:buFontTx/>
        <a:buNone/>
        <a:defRPr sz="1600">
          <a:solidFill>
            <a:schemeClr val="tx1"/>
          </a:solidFill>
          <a:latin typeface="+mn-lt"/>
          <a:ea typeface="+mn-ea"/>
        </a:defRPr>
      </a:lvl2pPr>
      <a:lvl3pPr marL="239875" indent="-239875"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3pPr>
      <a:lvl4pPr marL="479752" indent="-239875"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4pPr>
      <a:lvl5pPr marL="719627" indent="-239875"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5pPr>
      <a:lvl6pPr marL="239875" indent="-239875" algn="l" rtl="0" eaLnBrk="1" fontAlgn="base" hangingPunct="1">
        <a:spcBef>
          <a:spcPct val="0"/>
        </a:spcBef>
        <a:spcAft>
          <a:spcPts val="800"/>
        </a:spcAft>
        <a:buClr>
          <a:schemeClr val="accent1"/>
        </a:buClr>
        <a:buFont typeface="+mj-lt"/>
        <a:buAutoNum type="arabicPeriod"/>
        <a:defRPr sz="1600">
          <a:solidFill>
            <a:schemeClr val="tx1"/>
          </a:solidFill>
          <a:latin typeface="+mn-lt"/>
          <a:ea typeface="+mn-ea"/>
        </a:defRPr>
      </a:lvl6pPr>
      <a:lvl7pPr marL="479752" indent="-239875" algn="l" rtl="0" eaLnBrk="1" fontAlgn="base" hangingPunct="1">
        <a:spcBef>
          <a:spcPct val="0"/>
        </a:spcBef>
        <a:spcAft>
          <a:spcPts val="800"/>
        </a:spcAft>
        <a:buClr>
          <a:schemeClr val="accent1"/>
        </a:buClr>
        <a:buFont typeface="+mj-lt"/>
        <a:buAutoNum type="alphaLcPeriod"/>
        <a:defRPr sz="1600">
          <a:solidFill>
            <a:schemeClr val="tx1"/>
          </a:solidFill>
          <a:latin typeface="+mn-lt"/>
          <a:ea typeface="+mn-ea"/>
        </a:defRPr>
      </a:lvl7pPr>
      <a:lvl8pPr marL="719627" indent="-239875" algn="l" rtl="0" eaLnBrk="1" fontAlgn="base" hangingPunct="1">
        <a:spcBef>
          <a:spcPct val="0"/>
        </a:spcBef>
        <a:spcAft>
          <a:spcPts val="8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800"/>
        </a:spcAft>
        <a:buClr>
          <a:schemeClr val="tx1"/>
        </a:buClr>
        <a:buFontTx/>
        <a:buNone/>
        <a:defRPr sz="16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3"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0261" y="356767"/>
            <a:ext cx="11326876"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dirty="0"/>
          </a:p>
        </p:txBody>
      </p:sp>
      <p:sp>
        <p:nvSpPr>
          <p:cNvPr id="32791" name="Rectangle 3"/>
          <p:cNvSpPr>
            <a:spLocks noGrp="1" noChangeArrowheads="1"/>
          </p:cNvSpPr>
          <p:nvPr>
            <p:ph type="body" idx="1"/>
          </p:nvPr>
        </p:nvSpPr>
        <p:spPr bwMode="auto">
          <a:xfrm>
            <a:off x="430262" y="1411817"/>
            <a:ext cx="11328302"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Heading 1</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Slide Number Placeholder 5"/>
          <p:cNvSpPr txBox="1">
            <a:spLocks/>
          </p:cNvSpPr>
          <p:nvPr/>
        </p:nvSpPr>
        <p:spPr>
          <a:xfrm>
            <a:off x="11046375" y="6315439"/>
            <a:ext cx="712192" cy="230832"/>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1500" smtClean="0">
                <a:solidFill>
                  <a:schemeClr val="accent1"/>
                </a:solidFill>
              </a:rPr>
              <a:pPr/>
              <a:t>‹#›</a:t>
            </a:fld>
            <a:endParaRPr lang="en-GB" sz="1500" dirty="0">
              <a:solidFill>
                <a:schemeClr val="accent1"/>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646024" y="6315439"/>
            <a:ext cx="9591388" cy="230832"/>
          </a:xfrm>
          <a:prstGeom prst="rect">
            <a:avLst/>
          </a:prstGeom>
        </p:spPr>
        <p:txBody>
          <a:bodyPr wrap="square" lIns="0" tIns="0" rIns="0" bIns="0" anchor="b">
            <a:spAutoFit/>
          </a:bodyPr>
          <a:lstStyle>
            <a:lvl1pPr algn="l">
              <a:defRPr lang="en-GB" sz="1500" b="0" dirty="0">
                <a:solidFill>
                  <a:schemeClr val="accent1"/>
                </a:solidFill>
                <a:latin typeface="+mn-lt"/>
                <a:ea typeface="+mn-ea"/>
              </a:defRPr>
            </a:lvl1pPr>
          </a:lstStyle>
          <a:p>
            <a:pPr>
              <a:tabLst>
                <a:tab pos="1318399" algn="l"/>
              </a:tabLst>
            </a:pPr>
            <a:endParaRPr lang="fr-FR"/>
          </a:p>
        </p:txBody>
      </p:sp>
    </p:spTree>
    <p:extLst>
      <p:ext uri="{BB962C8B-B14F-4D97-AF65-F5344CB8AC3E}">
        <p14:creationId xmlns:p14="http://schemas.microsoft.com/office/powerpoint/2010/main" val="1263196690"/>
      </p:ext>
    </p:extLst>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 id="2147485142" r:id="rId12"/>
    <p:sldLayoutId id="2147485143" r:id="rId13"/>
  </p:sldLayoutIdLst>
  <p:transition>
    <p:fade/>
  </p:transition>
  <p:hf hdr="0" dt="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p:bodyStyle>
    <p:otherStyle>
      <a:defPPr>
        <a:defRPr lang="en-GB"/>
      </a:defPPr>
      <a:lvl1pPr marL="0" indent="0" algn="l" rtl="0" eaLnBrk="1" fontAlgn="base" hangingPunct="1">
        <a:spcBef>
          <a:spcPct val="0"/>
        </a:spcBef>
        <a:spcAft>
          <a:spcPts val="800"/>
        </a:spcAft>
        <a:buClr>
          <a:schemeClr val="tx1"/>
        </a:buClr>
        <a:buFontTx/>
        <a:buNone/>
        <a:defRPr sz="1600" b="1">
          <a:solidFill>
            <a:schemeClr val="accent1"/>
          </a:solidFill>
          <a:latin typeface="+mn-lt"/>
          <a:ea typeface="+mn-ea"/>
          <a:cs typeface="+mn-cs"/>
        </a:defRPr>
      </a:lvl1pPr>
      <a:lvl2pPr marL="0" indent="0" algn="l" rtl="0" eaLnBrk="1" fontAlgn="base" hangingPunct="1">
        <a:spcBef>
          <a:spcPct val="0"/>
        </a:spcBef>
        <a:spcAft>
          <a:spcPts val="800"/>
        </a:spcAft>
        <a:buClr>
          <a:schemeClr val="tx1"/>
        </a:buClr>
        <a:buFontTx/>
        <a:buNone/>
        <a:defRPr sz="1600">
          <a:solidFill>
            <a:schemeClr val="tx1"/>
          </a:solidFill>
          <a:latin typeface="+mn-lt"/>
          <a:ea typeface="+mn-ea"/>
        </a:defRPr>
      </a:lvl2pPr>
      <a:lvl3pPr marL="239947"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3pPr>
      <a:lvl4pPr marL="479896"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4pPr>
      <a:lvl5pPr marL="719843"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5pPr>
      <a:lvl6pPr marL="239947" indent="-239947" algn="l" rtl="0" eaLnBrk="1" fontAlgn="base" hangingPunct="1">
        <a:spcBef>
          <a:spcPct val="0"/>
        </a:spcBef>
        <a:spcAft>
          <a:spcPts val="800"/>
        </a:spcAft>
        <a:buClr>
          <a:schemeClr val="accent1"/>
        </a:buClr>
        <a:buFont typeface="+mj-lt"/>
        <a:buAutoNum type="arabicPeriod"/>
        <a:defRPr sz="1600">
          <a:solidFill>
            <a:schemeClr val="tx1"/>
          </a:solidFill>
          <a:latin typeface="+mn-lt"/>
          <a:ea typeface="+mn-ea"/>
        </a:defRPr>
      </a:lvl6pPr>
      <a:lvl7pPr marL="479896" indent="-239947" algn="l" rtl="0" eaLnBrk="1" fontAlgn="base" hangingPunct="1">
        <a:spcBef>
          <a:spcPct val="0"/>
        </a:spcBef>
        <a:spcAft>
          <a:spcPts val="800"/>
        </a:spcAft>
        <a:buClr>
          <a:schemeClr val="accent1"/>
        </a:buClr>
        <a:buFont typeface="+mj-lt"/>
        <a:buAutoNum type="alphaLcPeriod"/>
        <a:defRPr sz="1600">
          <a:solidFill>
            <a:schemeClr val="tx1"/>
          </a:solidFill>
          <a:latin typeface="+mn-lt"/>
          <a:ea typeface="+mn-ea"/>
        </a:defRPr>
      </a:lvl7pPr>
      <a:lvl8pPr marL="719843" indent="-239947" algn="l" rtl="0" eaLnBrk="1" fontAlgn="base" hangingPunct="1">
        <a:spcBef>
          <a:spcPct val="0"/>
        </a:spcBef>
        <a:spcAft>
          <a:spcPts val="8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800"/>
        </a:spcAft>
        <a:buClr>
          <a:schemeClr val="tx1"/>
        </a:buClr>
        <a:buFontTx/>
        <a:buNone/>
        <a:defRPr sz="16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3"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47"/>
            </p:custDataLst>
            <p:extLst>
              <p:ext uri="{D42A27DB-BD31-4B8C-83A1-F6EECF244321}">
                <p14:modId xmlns:p14="http://schemas.microsoft.com/office/powerpoint/2010/main" val="3883310716"/>
              </p:ext>
            </p:extLst>
          </p:nvPr>
        </p:nvGraphicFramePr>
        <p:xfrm>
          <a:off x="1628" y="1594"/>
          <a:ext cx="1588" cy="1587"/>
        </p:xfrm>
        <a:graphic>
          <a:graphicData uri="http://schemas.openxmlformats.org/presentationml/2006/ole">
            <mc:AlternateContent xmlns:mc="http://schemas.openxmlformats.org/markup-compatibility/2006">
              <mc:Choice xmlns:v="urn:schemas-microsoft-com:vml" Requires="v">
                <p:oleObj name="think-cell Slide" r:id="rId49" imgW="270" imgH="270" progId="TCLayout.ActiveDocument.1">
                  <p:embed/>
                </p:oleObj>
              </mc:Choice>
              <mc:Fallback>
                <p:oleObj name="think-cell Slide" r:id="rId49" imgW="270" imgH="270" progId="TCLayout.ActiveDocument.1">
                  <p:embed/>
                  <p:pic>
                    <p:nvPicPr>
                      <p:cNvPr id="2" name="Object 1" hidden="1"/>
                      <p:cNvPicPr/>
                      <p:nvPr/>
                    </p:nvPicPr>
                    <p:blipFill>
                      <a:blip r:embed="rId50"/>
                      <a:stretch>
                        <a:fillRect/>
                      </a:stretch>
                    </p:blipFill>
                    <p:spPr>
                      <a:xfrm>
                        <a:off x="1628" y="1594"/>
                        <a:ext cx="1588" cy="1587"/>
                      </a:xfrm>
                      <a:prstGeom prst="rect">
                        <a:avLst/>
                      </a:prstGeom>
                    </p:spPr>
                  </p:pic>
                </p:oleObj>
              </mc:Fallback>
            </mc:AlternateContent>
          </a:graphicData>
        </a:graphic>
      </p:graphicFrame>
      <p:sp>
        <p:nvSpPr>
          <p:cNvPr id="3" name="Rectangle 2" hidden="1"/>
          <p:cNvSpPr/>
          <p:nvPr>
            <p:custDataLst>
              <p:tags r:id="rId48"/>
            </p:custDataLst>
          </p:nvPr>
        </p:nvSpPr>
        <p:spPr>
          <a:xfrm>
            <a:off x="8" y="3"/>
            <a:ext cx="158751" cy="158751"/>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1" name="Date Placeholder 3"/>
          <p:cNvSpPr>
            <a:spLocks noGrp="1"/>
          </p:cNvSpPr>
          <p:nvPr>
            <p:ph type="dt" sz="half" idx="2"/>
          </p:nvPr>
        </p:nvSpPr>
        <p:spPr>
          <a:xfrm>
            <a:off x="9674925" y="6389664"/>
            <a:ext cx="1481665" cy="169277"/>
          </a:xfrm>
          <a:prstGeom prst="rect">
            <a:avLst/>
          </a:prstGeom>
        </p:spPr>
        <p:txBody>
          <a:bodyPr vert="horz" wrap="square" lIns="0" tIns="0" rIns="0" bIns="0" rtlCol="0" anchor="b">
            <a:spAutoFit/>
          </a:bodyPr>
          <a:lstStyle>
            <a:lvl1pPr algn="r">
              <a:defRPr sz="1100">
                <a:solidFill>
                  <a:schemeClr val="bg1">
                    <a:lumMod val="50000"/>
                  </a:schemeClr>
                </a:solidFill>
                <a:latin typeface="+mn-lt"/>
                <a:sym typeface="Trebuchet MS" panose="020B0603020202020204" pitchFamily="34" charset="0"/>
              </a:defRPr>
            </a:lvl1pPr>
          </a:lstStyle>
          <a:p>
            <a:pPr fontAlgn="auto">
              <a:spcBef>
                <a:spcPts val="0"/>
              </a:spcBef>
              <a:spcAft>
                <a:spcPts val="0"/>
              </a:spcAft>
              <a:buClrTx/>
            </a:pPr>
            <a:fld id="{F6DB6D34-778B-AE40-8D27-41E8B8E789A4}" type="datetime1">
              <a:rPr lang="en-US" b="0" kern="1200" smtClean="0">
                <a:solidFill>
                  <a:prstClr val="white">
                    <a:lumMod val="50000"/>
                  </a:prstClr>
                </a:solidFill>
              </a:rPr>
              <a:pPr fontAlgn="auto">
                <a:spcBef>
                  <a:spcPts val="0"/>
                </a:spcBef>
                <a:spcAft>
                  <a:spcPts val="0"/>
                </a:spcAft>
                <a:buClrTx/>
              </a:pPr>
              <a:t>2/15/2024</a:t>
            </a:fld>
            <a:endParaRPr lang="en-US" b="0" kern="1200" dirty="0">
              <a:solidFill>
                <a:prstClr val="white">
                  <a:lumMod val="50000"/>
                </a:prstClr>
              </a:solidFill>
            </a:endParaRPr>
          </a:p>
        </p:txBody>
      </p:sp>
      <p:sp>
        <p:nvSpPr>
          <p:cNvPr id="12" name="TextBox 11"/>
          <p:cNvSpPr txBox="1"/>
          <p:nvPr/>
        </p:nvSpPr>
        <p:spPr>
          <a:xfrm>
            <a:off x="11165009" y="6389664"/>
            <a:ext cx="380901" cy="169277"/>
          </a:xfrm>
          <a:prstGeom prst="rect">
            <a:avLst/>
          </a:prstGeom>
          <a:noFill/>
        </p:spPr>
        <p:txBody>
          <a:bodyPr wrap="square" lIns="0" tIns="0" rIns="0" bIns="0" rtlCol="0" anchor="b">
            <a:spAutoFit/>
          </a:bodyPr>
          <a:lstStyle/>
          <a:p>
            <a:pPr algn="r" fontAlgn="auto">
              <a:spcBef>
                <a:spcPts val="0"/>
              </a:spcBef>
              <a:spcAft>
                <a:spcPts val="0"/>
              </a:spcAft>
              <a:buClrTx/>
              <a:defRPr/>
            </a:pPr>
            <a:fld id="{DFCF27A5-1A5B-48D3-A060-2758FFBB1ADD}" type="slidenum">
              <a:rPr lang="en-US" sz="1100" b="0" kern="1200" smtClean="0">
                <a:solidFill>
                  <a:prstClr val="white">
                    <a:lumMod val="50000"/>
                  </a:prstClr>
                </a:solidFill>
                <a:sym typeface="Trebuchet MS" panose="020B0603020202020204" pitchFamily="34" charset="0"/>
              </a:rPr>
              <a:pPr algn="r" fontAlgn="auto">
                <a:spcBef>
                  <a:spcPts val="0"/>
                </a:spcBef>
                <a:spcAft>
                  <a:spcPts val="0"/>
                </a:spcAft>
                <a:buClrTx/>
                <a:defRPr/>
              </a:pPr>
              <a:t>‹#›</a:t>
            </a:fld>
            <a:endParaRPr lang="en-US" sz="1100" b="0" kern="1200" dirty="0">
              <a:solidFill>
                <a:prstClr val="white">
                  <a:lumMod val="50000"/>
                </a:prstClr>
              </a:solidFill>
              <a:sym typeface="Trebuchet MS" panose="020B0603020202020204" pitchFamily="34" charset="0"/>
            </a:endParaRPr>
          </a:p>
        </p:txBody>
      </p:sp>
      <p:sp>
        <p:nvSpPr>
          <p:cNvPr id="9" name="Title Placeholder 1"/>
          <p:cNvSpPr>
            <a:spLocks noGrp="1"/>
          </p:cNvSpPr>
          <p:nvPr>
            <p:ph type="title"/>
          </p:nvPr>
        </p:nvSpPr>
        <p:spPr>
          <a:xfrm>
            <a:off x="629883" y="622894"/>
            <a:ext cx="10930503"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29883" y="1825624"/>
            <a:ext cx="10930503" cy="435133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50086850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8" r:id="rId29"/>
    <p:sldLayoutId id="2147483920" r:id="rId30"/>
    <p:sldLayoutId id="2147483921" r:id="rId31"/>
    <p:sldLayoutId id="2147483922" r:id="rId32"/>
    <p:sldLayoutId id="2147483923" r:id="rId33"/>
    <p:sldLayoutId id="2147483924" r:id="rId34"/>
    <p:sldLayoutId id="2147483925" r:id="rId35"/>
    <p:sldLayoutId id="2147483926" r:id="rId36"/>
    <p:sldLayoutId id="2147483927" r:id="rId37"/>
    <p:sldLayoutId id="2147483928" r:id="rId38"/>
    <p:sldLayoutId id="2147483929" r:id="rId39"/>
    <p:sldLayoutId id="2147483930" r:id="rId40"/>
    <p:sldLayoutId id="2147483931" r:id="rId41"/>
    <p:sldLayoutId id="2147483932" r:id="rId42"/>
    <p:sldLayoutId id="2147483933" r:id="rId43"/>
    <p:sldLayoutId id="2147483934" r:id="rId44"/>
    <p:sldLayoutId id="2147483936" r:id="rId4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361"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361"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388" indent="-172792" algn="l" defTabSz="914361"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179" indent="-165594" algn="l" defTabSz="914361"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361"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361"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63" indent="-152393" algn="l" defTabSz="914361"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361"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361" rtl="0" eaLnBrk="1" latinLnBrk="0" hangingPunct="1">
        <a:lnSpc>
          <a:spcPct val="90000"/>
        </a:lnSpc>
        <a:spcBef>
          <a:spcPts val="900"/>
        </a:spcBef>
        <a:spcAft>
          <a:spcPts val="0"/>
        </a:spcAft>
        <a:buFont typeface="Arial" panose="020B0604020202020204" pitchFamily="34" charset="0"/>
        <a:buChar char="​"/>
        <a:defRPr lang="en-US" sz="5500" kern="1200" baseline="0" smtClean="0">
          <a:solidFill>
            <a:schemeClr val="tx2"/>
          </a:solidFill>
          <a:latin typeface="+mn-lt"/>
          <a:ea typeface="+mn-ea"/>
          <a:cs typeface="+mn-cs"/>
          <a:sym typeface="Trebuchet MS" panose="020B0603020202020204" pitchFamily="34" charset="0"/>
        </a:defRPr>
      </a:lvl8pPr>
      <a:lvl9pPr marL="0" indent="0" algn="l" defTabSz="914361"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userDrawn="1">
          <p15:clr>
            <a:srgbClr val="F26B43"/>
          </p15:clr>
        </p15:guide>
        <p15:guide id="2" pos="396" userDrawn="1">
          <p15:clr>
            <a:srgbClr val="F26B43"/>
          </p15:clr>
        </p15:guide>
        <p15:guide id="3" pos="7283" userDrawn="1">
          <p15:clr>
            <a:srgbClr val="F26B43"/>
          </p15:clr>
        </p15:guide>
        <p15:guide id="4" orient="horz" pos="388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0261" y="356767"/>
            <a:ext cx="11326876"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dirty="0"/>
          </a:p>
        </p:txBody>
      </p:sp>
      <p:sp>
        <p:nvSpPr>
          <p:cNvPr id="32791" name="Rectangle 3"/>
          <p:cNvSpPr>
            <a:spLocks noGrp="1" noChangeArrowheads="1"/>
          </p:cNvSpPr>
          <p:nvPr>
            <p:ph type="body" idx="1"/>
          </p:nvPr>
        </p:nvSpPr>
        <p:spPr bwMode="auto">
          <a:xfrm>
            <a:off x="430262" y="1411817"/>
            <a:ext cx="11328302"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Heading 1</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Slide Number Placeholder 5"/>
          <p:cNvSpPr txBox="1">
            <a:spLocks/>
          </p:cNvSpPr>
          <p:nvPr/>
        </p:nvSpPr>
        <p:spPr>
          <a:xfrm>
            <a:off x="11046375" y="6315439"/>
            <a:ext cx="712192" cy="230832"/>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srgbClr val="55555A"/>
              </a:buClr>
            </a:pPr>
            <a:fld id="{C765D33F-A874-457A-8BB6-233806FE7182}" type="slidenum">
              <a:rPr sz="1500">
                <a:solidFill>
                  <a:srgbClr val="00148C"/>
                </a:solidFill>
              </a:rPr>
              <a:pPr>
                <a:buClr>
                  <a:srgbClr val="55555A"/>
                </a:buClr>
              </a:pPr>
              <a:t>‹#›</a:t>
            </a:fld>
            <a:endParaRPr sz="1500" dirty="0">
              <a:solidFill>
                <a:srgbClr val="00148C"/>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646024" y="6315439"/>
            <a:ext cx="9591388" cy="230832"/>
          </a:xfrm>
          <a:prstGeom prst="rect">
            <a:avLst/>
          </a:prstGeom>
        </p:spPr>
        <p:txBody>
          <a:bodyPr wrap="square" lIns="0" tIns="0" rIns="0" bIns="0" anchor="b">
            <a:spAutoFit/>
          </a:bodyPr>
          <a:lstStyle>
            <a:lvl1pPr algn="l">
              <a:defRPr lang="en-GB" sz="1500" b="0" dirty="0">
                <a:solidFill>
                  <a:schemeClr val="accent1"/>
                </a:solidFill>
                <a:latin typeface="+mn-lt"/>
                <a:ea typeface="+mn-ea"/>
              </a:defRPr>
            </a:lvl1pPr>
          </a:lstStyle>
          <a:p>
            <a:pPr>
              <a:buClr>
                <a:srgbClr val="55555A"/>
              </a:buClr>
              <a:tabLst>
                <a:tab pos="1318399" algn="l"/>
              </a:tabLst>
            </a:pPr>
            <a:endParaRPr lang="fr-FR">
              <a:solidFill>
                <a:srgbClr val="00148C"/>
              </a:solidFill>
            </a:endParaRP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430261" y="6377087"/>
            <a:ext cx="1215761"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srgbClr val="55555A"/>
              </a:buClr>
              <a:tabLst>
                <a:tab pos="1318399" algn="l"/>
              </a:tabLst>
            </a:pPr>
            <a:r>
              <a:rPr lang="fr-FR" sz="1100" b="1" dirty="0">
                <a:solidFill>
                  <a:srgbClr val="00148C"/>
                </a:solidFill>
              </a:rPr>
              <a:t>National Grid </a:t>
            </a:r>
          </a:p>
        </p:txBody>
      </p:sp>
    </p:spTree>
    <p:extLst>
      <p:ext uri="{BB962C8B-B14F-4D97-AF65-F5344CB8AC3E}">
        <p14:creationId xmlns:p14="http://schemas.microsoft.com/office/powerpoint/2010/main" val="2731876601"/>
      </p:ext>
    </p:extLst>
  </p:cSld>
  <p:clrMap bg1="lt1" tx1="dk1" bg2="lt2" tx2="dk2" accent1="accent1" accent2="accent2" accent3="accent3" accent4="accent4" accent5="accent5" accent6="accent6" hlink="hlink" folHlink="folHlink"/>
  <p:sldLayoutIdLst>
    <p:sldLayoutId id="2147484950" r:id="rId1"/>
    <p:sldLayoutId id="2147484951" r:id="rId2"/>
    <p:sldLayoutId id="2147484952" r:id="rId3"/>
    <p:sldLayoutId id="2147484953" r:id="rId4"/>
    <p:sldLayoutId id="2147484954" r:id="rId5"/>
    <p:sldLayoutId id="2147484955" r:id="rId6"/>
    <p:sldLayoutId id="2147484956" r:id="rId7"/>
    <p:sldLayoutId id="2147484957" r:id="rId8"/>
    <p:sldLayoutId id="2147484958" r:id="rId9"/>
    <p:sldLayoutId id="2147484959" r:id="rId10"/>
    <p:sldLayoutId id="2147484960" r:id="rId11"/>
    <p:sldLayoutId id="2147484961" r:id="rId12"/>
    <p:sldLayoutId id="2147484962" r:id="rId13"/>
  </p:sldLayoutIdLst>
  <p:transition>
    <p:fade/>
  </p:transition>
  <p:hf hdr="0" dt="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p:bodyStyle>
    <p:otherStyle>
      <a:defPPr>
        <a:defRPr lang="en-GB"/>
      </a:defPPr>
      <a:lvl1pPr marL="0" indent="0" algn="l" rtl="0" eaLnBrk="1" fontAlgn="base" hangingPunct="1">
        <a:spcBef>
          <a:spcPct val="0"/>
        </a:spcBef>
        <a:spcAft>
          <a:spcPts val="800"/>
        </a:spcAft>
        <a:buClr>
          <a:schemeClr val="tx1"/>
        </a:buClr>
        <a:buFontTx/>
        <a:buNone/>
        <a:defRPr sz="1600" b="1">
          <a:solidFill>
            <a:schemeClr val="accent1"/>
          </a:solidFill>
          <a:latin typeface="+mn-lt"/>
          <a:ea typeface="+mn-ea"/>
          <a:cs typeface="+mn-cs"/>
        </a:defRPr>
      </a:lvl1pPr>
      <a:lvl2pPr marL="0" indent="0" algn="l" rtl="0" eaLnBrk="1" fontAlgn="base" hangingPunct="1">
        <a:spcBef>
          <a:spcPct val="0"/>
        </a:spcBef>
        <a:spcAft>
          <a:spcPts val="800"/>
        </a:spcAft>
        <a:buClr>
          <a:schemeClr val="tx1"/>
        </a:buClr>
        <a:buFontTx/>
        <a:buNone/>
        <a:defRPr sz="1600">
          <a:solidFill>
            <a:schemeClr val="tx1"/>
          </a:solidFill>
          <a:latin typeface="+mn-lt"/>
          <a:ea typeface="+mn-ea"/>
        </a:defRPr>
      </a:lvl2pPr>
      <a:lvl3pPr marL="239947"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3pPr>
      <a:lvl4pPr marL="479896"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4pPr>
      <a:lvl5pPr marL="719843"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5pPr>
      <a:lvl6pPr marL="239947" indent="-239947" algn="l" rtl="0" eaLnBrk="1" fontAlgn="base" hangingPunct="1">
        <a:spcBef>
          <a:spcPct val="0"/>
        </a:spcBef>
        <a:spcAft>
          <a:spcPts val="800"/>
        </a:spcAft>
        <a:buClr>
          <a:schemeClr val="accent1"/>
        </a:buClr>
        <a:buFont typeface="+mj-lt"/>
        <a:buAutoNum type="arabicPeriod"/>
        <a:defRPr sz="1600">
          <a:solidFill>
            <a:schemeClr val="tx1"/>
          </a:solidFill>
          <a:latin typeface="+mn-lt"/>
          <a:ea typeface="+mn-ea"/>
        </a:defRPr>
      </a:lvl6pPr>
      <a:lvl7pPr marL="479896" indent="-239947" algn="l" rtl="0" eaLnBrk="1" fontAlgn="base" hangingPunct="1">
        <a:spcBef>
          <a:spcPct val="0"/>
        </a:spcBef>
        <a:spcAft>
          <a:spcPts val="800"/>
        </a:spcAft>
        <a:buClr>
          <a:schemeClr val="accent1"/>
        </a:buClr>
        <a:buFont typeface="+mj-lt"/>
        <a:buAutoNum type="alphaLcPeriod"/>
        <a:defRPr sz="1600">
          <a:solidFill>
            <a:schemeClr val="tx1"/>
          </a:solidFill>
          <a:latin typeface="+mn-lt"/>
          <a:ea typeface="+mn-ea"/>
        </a:defRPr>
      </a:lvl7pPr>
      <a:lvl8pPr marL="719843" indent="-239947" algn="l" rtl="0" eaLnBrk="1" fontAlgn="base" hangingPunct="1">
        <a:spcBef>
          <a:spcPct val="0"/>
        </a:spcBef>
        <a:spcAft>
          <a:spcPts val="8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800"/>
        </a:spcAft>
        <a:buClr>
          <a:schemeClr val="tx1"/>
        </a:buClr>
        <a:buFontTx/>
        <a:buNone/>
        <a:defRPr sz="16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3"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0261" y="356767"/>
            <a:ext cx="11326876"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dirty="0"/>
          </a:p>
        </p:txBody>
      </p:sp>
      <p:sp>
        <p:nvSpPr>
          <p:cNvPr id="32791" name="Rectangle 3"/>
          <p:cNvSpPr>
            <a:spLocks noGrp="1" noChangeArrowheads="1"/>
          </p:cNvSpPr>
          <p:nvPr>
            <p:ph type="body" idx="1"/>
          </p:nvPr>
        </p:nvSpPr>
        <p:spPr bwMode="auto">
          <a:xfrm>
            <a:off x="430262" y="1411817"/>
            <a:ext cx="11328302"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Heading 1</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Slide Number Placeholder 5"/>
          <p:cNvSpPr txBox="1">
            <a:spLocks/>
          </p:cNvSpPr>
          <p:nvPr/>
        </p:nvSpPr>
        <p:spPr>
          <a:xfrm>
            <a:off x="11046375" y="6315439"/>
            <a:ext cx="712192" cy="230832"/>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srgbClr val="55555A"/>
              </a:buClr>
            </a:pPr>
            <a:fld id="{C765D33F-A874-457A-8BB6-233806FE7182}" type="slidenum">
              <a:rPr sz="1500">
                <a:solidFill>
                  <a:srgbClr val="00148C"/>
                </a:solidFill>
              </a:rPr>
              <a:pPr>
                <a:buClr>
                  <a:srgbClr val="55555A"/>
                </a:buClr>
              </a:pPr>
              <a:t>‹#›</a:t>
            </a:fld>
            <a:endParaRPr sz="1500" dirty="0">
              <a:solidFill>
                <a:srgbClr val="00148C"/>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646024" y="6315439"/>
            <a:ext cx="9591388" cy="230832"/>
          </a:xfrm>
          <a:prstGeom prst="rect">
            <a:avLst/>
          </a:prstGeom>
        </p:spPr>
        <p:txBody>
          <a:bodyPr wrap="square" lIns="0" tIns="0" rIns="0" bIns="0" anchor="b">
            <a:spAutoFit/>
          </a:bodyPr>
          <a:lstStyle>
            <a:lvl1pPr algn="l">
              <a:defRPr lang="en-GB" sz="1500" b="0" dirty="0">
                <a:solidFill>
                  <a:schemeClr val="accent1"/>
                </a:solidFill>
                <a:latin typeface="+mn-lt"/>
                <a:ea typeface="+mn-ea"/>
              </a:defRPr>
            </a:lvl1pPr>
          </a:lstStyle>
          <a:p>
            <a:pPr>
              <a:buClr>
                <a:srgbClr val="55555A"/>
              </a:buClr>
              <a:tabLst>
                <a:tab pos="1318399" algn="l"/>
              </a:tabLst>
            </a:pPr>
            <a:endParaRPr lang="fr-FR">
              <a:solidFill>
                <a:srgbClr val="00148C"/>
              </a:solidFill>
            </a:endParaRP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430261" y="6377087"/>
            <a:ext cx="1215761"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srgbClr val="55555A"/>
              </a:buClr>
              <a:tabLst>
                <a:tab pos="1318399" algn="l"/>
              </a:tabLst>
            </a:pPr>
            <a:r>
              <a:rPr lang="fr-FR" sz="1100" b="1" dirty="0">
                <a:solidFill>
                  <a:srgbClr val="00148C"/>
                </a:solidFill>
              </a:rPr>
              <a:t>National Grid </a:t>
            </a:r>
          </a:p>
        </p:txBody>
      </p:sp>
    </p:spTree>
    <p:extLst>
      <p:ext uri="{BB962C8B-B14F-4D97-AF65-F5344CB8AC3E}">
        <p14:creationId xmlns:p14="http://schemas.microsoft.com/office/powerpoint/2010/main" val="2587996079"/>
      </p:ext>
    </p:extLst>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 id="2147484976" r:id="rId12"/>
    <p:sldLayoutId id="2147484977" r:id="rId13"/>
    <p:sldLayoutId id="2147484978" r:id="rId14"/>
  </p:sldLayoutIdLst>
  <p:transition>
    <p:fade/>
  </p:transition>
  <p:hf hdr="0" dt="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p:bodyStyle>
    <p:otherStyle>
      <a:defPPr>
        <a:defRPr lang="en-GB"/>
      </a:defPPr>
      <a:lvl1pPr marL="0" indent="0" algn="l" rtl="0" eaLnBrk="1" fontAlgn="base" hangingPunct="1">
        <a:spcBef>
          <a:spcPct val="0"/>
        </a:spcBef>
        <a:spcAft>
          <a:spcPts val="800"/>
        </a:spcAft>
        <a:buClr>
          <a:schemeClr val="tx1"/>
        </a:buClr>
        <a:buFontTx/>
        <a:buNone/>
        <a:defRPr sz="1600" b="1">
          <a:solidFill>
            <a:schemeClr val="accent1"/>
          </a:solidFill>
          <a:latin typeface="+mn-lt"/>
          <a:ea typeface="+mn-ea"/>
          <a:cs typeface="+mn-cs"/>
        </a:defRPr>
      </a:lvl1pPr>
      <a:lvl2pPr marL="0" indent="0" algn="l" rtl="0" eaLnBrk="1" fontAlgn="base" hangingPunct="1">
        <a:spcBef>
          <a:spcPct val="0"/>
        </a:spcBef>
        <a:spcAft>
          <a:spcPts val="800"/>
        </a:spcAft>
        <a:buClr>
          <a:schemeClr val="tx1"/>
        </a:buClr>
        <a:buFontTx/>
        <a:buNone/>
        <a:defRPr sz="1600">
          <a:solidFill>
            <a:schemeClr val="tx1"/>
          </a:solidFill>
          <a:latin typeface="+mn-lt"/>
          <a:ea typeface="+mn-ea"/>
        </a:defRPr>
      </a:lvl2pPr>
      <a:lvl3pPr marL="239947"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3pPr>
      <a:lvl4pPr marL="479896"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4pPr>
      <a:lvl5pPr marL="719843"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5pPr>
      <a:lvl6pPr marL="239947" indent="-239947" algn="l" rtl="0" eaLnBrk="1" fontAlgn="base" hangingPunct="1">
        <a:spcBef>
          <a:spcPct val="0"/>
        </a:spcBef>
        <a:spcAft>
          <a:spcPts val="800"/>
        </a:spcAft>
        <a:buClr>
          <a:schemeClr val="accent1"/>
        </a:buClr>
        <a:buFont typeface="+mj-lt"/>
        <a:buAutoNum type="arabicPeriod"/>
        <a:defRPr sz="1600">
          <a:solidFill>
            <a:schemeClr val="tx1"/>
          </a:solidFill>
          <a:latin typeface="+mn-lt"/>
          <a:ea typeface="+mn-ea"/>
        </a:defRPr>
      </a:lvl6pPr>
      <a:lvl7pPr marL="479896" indent="-239947" algn="l" rtl="0" eaLnBrk="1" fontAlgn="base" hangingPunct="1">
        <a:spcBef>
          <a:spcPct val="0"/>
        </a:spcBef>
        <a:spcAft>
          <a:spcPts val="800"/>
        </a:spcAft>
        <a:buClr>
          <a:schemeClr val="accent1"/>
        </a:buClr>
        <a:buFont typeface="+mj-lt"/>
        <a:buAutoNum type="alphaLcPeriod"/>
        <a:defRPr sz="1600">
          <a:solidFill>
            <a:schemeClr val="tx1"/>
          </a:solidFill>
          <a:latin typeface="+mn-lt"/>
          <a:ea typeface="+mn-ea"/>
        </a:defRPr>
      </a:lvl7pPr>
      <a:lvl8pPr marL="719843" indent="-239947" algn="l" rtl="0" eaLnBrk="1" fontAlgn="base" hangingPunct="1">
        <a:spcBef>
          <a:spcPct val="0"/>
        </a:spcBef>
        <a:spcAft>
          <a:spcPts val="8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800"/>
        </a:spcAft>
        <a:buClr>
          <a:schemeClr val="tx1"/>
        </a:buClr>
        <a:buFontTx/>
        <a:buNone/>
        <a:defRPr sz="16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3"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0261" y="356767"/>
            <a:ext cx="11326876"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dirty="0"/>
          </a:p>
        </p:txBody>
      </p:sp>
      <p:sp>
        <p:nvSpPr>
          <p:cNvPr id="32791" name="Rectangle 3"/>
          <p:cNvSpPr>
            <a:spLocks noGrp="1" noChangeArrowheads="1"/>
          </p:cNvSpPr>
          <p:nvPr>
            <p:ph type="body" idx="1"/>
          </p:nvPr>
        </p:nvSpPr>
        <p:spPr bwMode="auto">
          <a:xfrm>
            <a:off x="430262" y="1411817"/>
            <a:ext cx="11328302"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Heading 1</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Slide Number Placeholder 5"/>
          <p:cNvSpPr txBox="1">
            <a:spLocks/>
          </p:cNvSpPr>
          <p:nvPr/>
        </p:nvSpPr>
        <p:spPr>
          <a:xfrm>
            <a:off x="11046375" y="6315439"/>
            <a:ext cx="712192" cy="230832"/>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prstClr val="black"/>
              </a:buClr>
            </a:pPr>
            <a:fld id="{C765D33F-A874-457A-8BB6-233806FE7182}" type="slidenum">
              <a:rPr sz="1500">
                <a:solidFill>
                  <a:srgbClr val="0F6FC6"/>
                </a:solidFill>
              </a:rPr>
              <a:pPr>
                <a:buClr>
                  <a:prstClr val="black"/>
                </a:buClr>
              </a:pPr>
              <a:t>‹#›</a:t>
            </a:fld>
            <a:endParaRPr sz="1500" dirty="0">
              <a:solidFill>
                <a:srgbClr val="0F6FC6"/>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646024" y="6315439"/>
            <a:ext cx="9591388" cy="230832"/>
          </a:xfrm>
          <a:prstGeom prst="rect">
            <a:avLst/>
          </a:prstGeom>
        </p:spPr>
        <p:txBody>
          <a:bodyPr wrap="square" lIns="0" tIns="0" rIns="0" bIns="0" anchor="b">
            <a:spAutoFit/>
          </a:bodyPr>
          <a:lstStyle>
            <a:lvl1pPr algn="l">
              <a:defRPr lang="en-GB" sz="1500" b="0" dirty="0">
                <a:solidFill>
                  <a:schemeClr val="accent1"/>
                </a:solidFill>
                <a:latin typeface="+mn-lt"/>
                <a:ea typeface="+mn-ea"/>
              </a:defRPr>
            </a:lvl1pPr>
          </a:lstStyle>
          <a:p>
            <a:pPr>
              <a:buClr>
                <a:prstClr val="black"/>
              </a:buClr>
              <a:tabLst>
                <a:tab pos="1318399" algn="l"/>
              </a:tabLst>
            </a:pPr>
            <a:endParaRPr lang="fr-FR">
              <a:solidFill>
                <a:srgbClr val="0F6FC6"/>
              </a:solidFill>
            </a:endParaRP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430261" y="6377087"/>
            <a:ext cx="1215761"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prstClr val="black"/>
              </a:buClr>
              <a:tabLst>
                <a:tab pos="1318399" algn="l"/>
              </a:tabLst>
            </a:pPr>
            <a:r>
              <a:rPr lang="fr-FR" sz="1100" b="1" dirty="0">
                <a:solidFill>
                  <a:srgbClr val="0F6FC6"/>
                </a:solidFill>
              </a:rPr>
              <a:t>National Grid </a:t>
            </a:r>
          </a:p>
        </p:txBody>
      </p:sp>
    </p:spTree>
    <p:extLst>
      <p:ext uri="{BB962C8B-B14F-4D97-AF65-F5344CB8AC3E}">
        <p14:creationId xmlns:p14="http://schemas.microsoft.com/office/powerpoint/2010/main" val="2884644212"/>
      </p:ext>
    </p:extLst>
  </p:cSld>
  <p:clrMap bg1="lt1" tx1="dk1" bg2="lt2" tx2="dk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 id="2147485006" r:id="rId12"/>
  </p:sldLayoutIdLst>
  <p:transition>
    <p:fade/>
  </p:transition>
  <p:hf hdr="0" dt="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p:bodyStyle>
    <p:otherStyle>
      <a:defPPr>
        <a:defRPr lang="en-GB"/>
      </a:defPPr>
      <a:lvl1pPr marL="0" indent="0" algn="l" rtl="0" eaLnBrk="1" fontAlgn="base" hangingPunct="1">
        <a:spcBef>
          <a:spcPct val="0"/>
        </a:spcBef>
        <a:spcAft>
          <a:spcPts val="800"/>
        </a:spcAft>
        <a:buClr>
          <a:schemeClr val="tx1"/>
        </a:buClr>
        <a:buFontTx/>
        <a:buNone/>
        <a:defRPr sz="1600" b="1">
          <a:solidFill>
            <a:schemeClr val="accent1"/>
          </a:solidFill>
          <a:latin typeface="+mn-lt"/>
          <a:ea typeface="+mn-ea"/>
          <a:cs typeface="+mn-cs"/>
        </a:defRPr>
      </a:lvl1pPr>
      <a:lvl2pPr marL="0" indent="0" algn="l" rtl="0" eaLnBrk="1" fontAlgn="base" hangingPunct="1">
        <a:spcBef>
          <a:spcPct val="0"/>
        </a:spcBef>
        <a:spcAft>
          <a:spcPts val="800"/>
        </a:spcAft>
        <a:buClr>
          <a:schemeClr val="tx1"/>
        </a:buClr>
        <a:buFontTx/>
        <a:buNone/>
        <a:defRPr sz="1600">
          <a:solidFill>
            <a:schemeClr val="tx1"/>
          </a:solidFill>
          <a:latin typeface="+mn-lt"/>
          <a:ea typeface="+mn-ea"/>
        </a:defRPr>
      </a:lvl2pPr>
      <a:lvl3pPr marL="239947"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3pPr>
      <a:lvl4pPr marL="479896"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4pPr>
      <a:lvl5pPr marL="719843"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5pPr>
      <a:lvl6pPr marL="239947" indent="-239947" algn="l" rtl="0" eaLnBrk="1" fontAlgn="base" hangingPunct="1">
        <a:spcBef>
          <a:spcPct val="0"/>
        </a:spcBef>
        <a:spcAft>
          <a:spcPts val="800"/>
        </a:spcAft>
        <a:buClr>
          <a:schemeClr val="accent1"/>
        </a:buClr>
        <a:buFont typeface="+mj-lt"/>
        <a:buAutoNum type="arabicPeriod"/>
        <a:defRPr sz="1600">
          <a:solidFill>
            <a:schemeClr val="tx1"/>
          </a:solidFill>
          <a:latin typeface="+mn-lt"/>
          <a:ea typeface="+mn-ea"/>
        </a:defRPr>
      </a:lvl6pPr>
      <a:lvl7pPr marL="479896" indent="-239947" algn="l" rtl="0" eaLnBrk="1" fontAlgn="base" hangingPunct="1">
        <a:spcBef>
          <a:spcPct val="0"/>
        </a:spcBef>
        <a:spcAft>
          <a:spcPts val="800"/>
        </a:spcAft>
        <a:buClr>
          <a:schemeClr val="accent1"/>
        </a:buClr>
        <a:buFont typeface="+mj-lt"/>
        <a:buAutoNum type="alphaLcPeriod"/>
        <a:defRPr sz="1600">
          <a:solidFill>
            <a:schemeClr val="tx1"/>
          </a:solidFill>
          <a:latin typeface="+mn-lt"/>
          <a:ea typeface="+mn-ea"/>
        </a:defRPr>
      </a:lvl7pPr>
      <a:lvl8pPr marL="719843" indent="-239947" algn="l" rtl="0" eaLnBrk="1" fontAlgn="base" hangingPunct="1">
        <a:spcBef>
          <a:spcPct val="0"/>
        </a:spcBef>
        <a:spcAft>
          <a:spcPts val="8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800"/>
        </a:spcAft>
        <a:buClr>
          <a:schemeClr val="tx1"/>
        </a:buClr>
        <a:buFontTx/>
        <a:buNone/>
        <a:defRPr sz="16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3"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0261" y="356767"/>
            <a:ext cx="11326876"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dirty="0"/>
          </a:p>
        </p:txBody>
      </p:sp>
      <p:sp>
        <p:nvSpPr>
          <p:cNvPr id="32791" name="Rectangle 3"/>
          <p:cNvSpPr>
            <a:spLocks noGrp="1" noChangeArrowheads="1"/>
          </p:cNvSpPr>
          <p:nvPr>
            <p:ph type="body" idx="1"/>
          </p:nvPr>
        </p:nvSpPr>
        <p:spPr bwMode="auto">
          <a:xfrm>
            <a:off x="430262" y="1411817"/>
            <a:ext cx="11328302"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Heading 1</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Slide Number Placeholder 5"/>
          <p:cNvSpPr txBox="1">
            <a:spLocks/>
          </p:cNvSpPr>
          <p:nvPr/>
        </p:nvSpPr>
        <p:spPr>
          <a:xfrm>
            <a:off x="11046375" y="6315439"/>
            <a:ext cx="712192" cy="230832"/>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1500" smtClean="0">
                <a:solidFill>
                  <a:schemeClr val="accent1"/>
                </a:solidFill>
              </a:rPr>
              <a:pPr/>
              <a:t>‹#›</a:t>
            </a:fld>
            <a:endParaRPr lang="en-GB" sz="1500" dirty="0">
              <a:solidFill>
                <a:schemeClr val="accent1"/>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646024" y="6315439"/>
            <a:ext cx="9591388" cy="230832"/>
          </a:xfrm>
          <a:prstGeom prst="rect">
            <a:avLst/>
          </a:prstGeom>
        </p:spPr>
        <p:txBody>
          <a:bodyPr wrap="square" lIns="0" tIns="0" rIns="0" bIns="0" anchor="b">
            <a:spAutoFit/>
          </a:bodyPr>
          <a:lstStyle>
            <a:lvl1pPr algn="l">
              <a:defRPr lang="en-GB" sz="1500" b="0" dirty="0">
                <a:solidFill>
                  <a:schemeClr val="accent1"/>
                </a:solidFill>
                <a:latin typeface="+mn-lt"/>
                <a:ea typeface="+mn-ea"/>
              </a:defRPr>
            </a:lvl1pPr>
          </a:lstStyle>
          <a:p>
            <a:pPr>
              <a:tabLst>
                <a:tab pos="1318399" algn="l"/>
              </a:tabLst>
            </a:pPr>
            <a:endParaRPr lang="fr-F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430261" y="6377087"/>
            <a:ext cx="1215761"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tabLst>
                <a:tab pos="1318399" algn="l"/>
              </a:tabLst>
            </a:pPr>
            <a:r>
              <a:rPr lang="fr-FR" sz="1100" b="1" dirty="0"/>
              <a:t>National Grid </a:t>
            </a:r>
          </a:p>
        </p:txBody>
      </p:sp>
    </p:spTree>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 id="2147485021" r:id="rId14"/>
    <p:sldLayoutId id="2147485022" r:id="rId15"/>
    <p:sldLayoutId id="2147485023" r:id="rId16"/>
    <p:sldLayoutId id="2147485144" r:id="rId17"/>
  </p:sldLayoutIdLst>
  <p:transition>
    <p:fade/>
  </p:transition>
  <p:hf hdr="0" dt="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p:bodyStyle>
    <p:otherStyle>
      <a:defPPr>
        <a:defRPr lang="en-GB"/>
      </a:defPPr>
      <a:lvl1pPr marL="0" indent="0" algn="l" rtl="0" eaLnBrk="1" fontAlgn="base" hangingPunct="1">
        <a:spcBef>
          <a:spcPct val="0"/>
        </a:spcBef>
        <a:spcAft>
          <a:spcPts val="800"/>
        </a:spcAft>
        <a:buClr>
          <a:schemeClr val="tx1"/>
        </a:buClr>
        <a:buFontTx/>
        <a:buNone/>
        <a:defRPr sz="1600" b="1">
          <a:solidFill>
            <a:schemeClr val="accent1"/>
          </a:solidFill>
          <a:latin typeface="+mn-lt"/>
          <a:ea typeface="+mn-ea"/>
          <a:cs typeface="+mn-cs"/>
        </a:defRPr>
      </a:lvl1pPr>
      <a:lvl2pPr marL="0" indent="0" algn="l" rtl="0" eaLnBrk="1" fontAlgn="base" hangingPunct="1">
        <a:spcBef>
          <a:spcPct val="0"/>
        </a:spcBef>
        <a:spcAft>
          <a:spcPts val="800"/>
        </a:spcAft>
        <a:buClr>
          <a:schemeClr val="tx1"/>
        </a:buClr>
        <a:buFontTx/>
        <a:buNone/>
        <a:defRPr sz="1600">
          <a:solidFill>
            <a:schemeClr val="tx1"/>
          </a:solidFill>
          <a:latin typeface="+mn-lt"/>
          <a:ea typeface="+mn-ea"/>
        </a:defRPr>
      </a:lvl2pPr>
      <a:lvl3pPr marL="239947"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3pPr>
      <a:lvl4pPr marL="479896"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4pPr>
      <a:lvl5pPr marL="719843"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5pPr>
      <a:lvl6pPr marL="239947" indent="-239947" algn="l" rtl="0" eaLnBrk="1" fontAlgn="base" hangingPunct="1">
        <a:spcBef>
          <a:spcPct val="0"/>
        </a:spcBef>
        <a:spcAft>
          <a:spcPts val="800"/>
        </a:spcAft>
        <a:buClr>
          <a:schemeClr val="accent1"/>
        </a:buClr>
        <a:buFont typeface="+mj-lt"/>
        <a:buAutoNum type="arabicPeriod"/>
        <a:defRPr sz="1600">
          <a:solidFill>
            <a:schemeClr val="tx1"/>
          </a:solidFill>
          <a:latin typeface="+mn-lt"/>
          <a:ea typeface="+mn-ea"/>
        </a:defRPr>
      </a:lvl6pPr>
      <a:lvl7pPr marL="479896" indent="-239947" algn="l" rtl="0" eaLnBrk="1" fontAlgn="base" hangingPunct="1">
        <a:spcBef>
          <a:spcPct val="0"/>
        </a:spcBef>
        <a:spcAft>
          <a:spcPts val="800"/>
        </a:spcAft>
        <a:buClr>
          <a:schemeClr val="accent1"/>
        </a:buClr>
        <a:buFont typeface="+mj-lt"/>
        <a:buAutoNum type="alphaLcPeriod"/>
        <a:defRPr sz="1600">
          <a:solidFill>
            <a:schemeClr val="tx1"/>
          </a:solidFill>
          <a:latin typeface="+mn-lt"/>
          <a:ea typeface="+mn-ea"/>
        </a:defRPr>
      </a:lvl7pPr>
      <a:lvl8pPr marL="719843" indent="-239947" algn="l" rtl="0" eaLnBrk="1" fontAlgn="base" hangingPunct="1">
        <a:spcBef>
          <a:spcPct val="0"/>
        </a:spcBef>
        <a:spcAft>
          <a:spcPts val="8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800"/>
        </a:spcAft>
        <a:buClr>
          <a:schemeClr val="tx1"/>
        </a:buClr>
        <a:buFontTx/>
        <a:buNone/>
        <a:defRPr sz="16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3"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0261" y="356767"/>
            <a:ext cx="11326876"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dirty="0"/>
          </a:p>
        </p:txBody>
      </p:sp>
      <p:sp>
        <p:nvSpPr>
          <p:cNvPr id="32791" name="Rectangle 3"/>
          <p:cNvSpPr>
            <a:spLocks noGrp="1" noChangeArrowheads="1"/>
          </p:cNvSpPr>
          <p:nvPr>
            <p:ph type="body" idx="1"/>
          </p:nvPr>
        </p:nvSpPr>
        <p:spPr bwMode="auto">
          <a:xfrm>
            <a:off x="430262" y="1411817"/>
            <a:ext cx="11328302"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Heading 1</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Slide Number Placeholder 5"/>
          <p:cNvSpPr txBox="1">
            <a:spLocks/>
          </p:cNvSpPr>
          <p:nvPr/>
        </p:nvSpPr>
        <p:spPr>
          <a:xfrm>
            <a:off x="11046375" y="6315439"/>
            <a:ext cx="712192" cy="230832"/>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Tx/>
            </a:pPr>
            <a:fld id="{C765D33F-A874-457A-8BB6-233806FE7182}" type="slidenum">
              <a:rPr sz="1500">
                <a:solidFill>
                  <a:srgbClr val="00148C"/>
                </a:solidFill>
              </a:rPr>
              <a:pPr>
                <a:buClrTx/>
              </a:pPr>
              <a:t>‹#›</a:t>
            </a:fld>
            <a:endParaRPr sz="1500" dirty="0">
              <a:solidFill>
                <a:srgbClr val="00148C"/>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646024" y="6315439"/>
            <a:ext cx="9591388" cy="230832"/>
          </a:xfrm>
          <a:prstGeom prst="rect">
            <a:avLst/>
          </a:prstGeom>
        </p:spPr>
        <p:txBody>
          <a:bodyPr wrap="square" lIns="0" tIns="0" rIns="0" bIns="0" anchor="b">
            <a:spAutoFit/>
          </a:bodyPr>
          <a:lstStyle>
            <a:lvl1pPr algn="l">
              <a:defRPr lang="en-GB" sz="1500" b="0" dirty="0">
                <a:solidFill>
                  <a:schemeClr val="accent1"/>
                </a:solidFill>
                <a:latin typeface="+mn-lt"/>
                <a:ea typeface="+mn-ea"/>
              </a:defRPr>
            </a:lvl1pPr>
          </a:lstStyle>
          <a:p>
            <a:pPr fontAlgn="auto">
              <a:spcBef>
                <a:spcPts val="0"/>
              </a:spcBef>
              <a:spcAft>
                <a:spcPts val="0"/>
              </a:spcAft>
              <a:buClrTx/>
              <a:tabLst>
                <a:tab pos="1318399" algn="l"/>
              </a:tabLst>
            </a:pPr>
            <a:endParaRPr lang="fr-FR" kern="1200">
              <a:solidFill>
                <a:srgbClr val="00148C"/>
              </a:solidFill>
            </a:endParaRP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430261" y="6377075"/>
            <a:ext cx="1215761"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Tx/>
              <a:tabLst>
                <a:tab pos="1318399" algn="l"/>
              </a:tabLst>
            </a:pPr>
            <a:r>
              <a:rPr lang="fr-FR" sz="1100" b="1" dirty="0">
                <a:solidFill>
                  <a:srgbClr val="00148C"/>
                </a:solidFill>
              </a:rPr>
              <a:t>National Grid </a:t>
            </a:r>
          </a:p>
        </p:txBody>
      </p:sp>
    </p:spTree>
    <p:extLst>
      <p:ext uri="{BB962C8B-B14F-4D97-AF65-F5344CB8AC3E}">
        <p14:creationId xmlns:p14="http://schemas.microsoft.com/office/powerpoint/2010/main" val="2239489015"/>
      </p:ext>
    </p:extLst>
  </p:cSld>
  <p:clrMap bg1="lt1" tx1="dk1" bg2="lt2" tx2="dk2" accent1="accent1" accent2="accent2" accent3="accent3" accent4="accent4" accent5="accent5" accent6="accent6" hlink="hlink" folHlink="folHlink"/>
  <p:sldLayoutIdLst>
    <p:sldLayoutId id="2147485025" r:id="rId1"/>
    <p:sldLayoutId id="2147485026" r:id="rId2"/>
    <p:sldLayoutId id="2147485027" r:id="rId3"/>
    <p:sldLayoutId id="2147485028" r:id="rId4"/>
    <p:sldLayoutId id="2147485029" r:id="rId5"/>
    <p:sldLayoutId id="2147485030" r:id="rId6"/>
    <p:sldLayoutId id="2147485031" r:id="rId7"/>
    <p:sldLayoutId id="2147485032" r:id="rId8"/>
    <p:sldLayoutId id="2147485033" r:id="rId9"/>
    <p:sldLayoutId id="2147485034" r:id="rId10"/>
    <p:sldLayoutId id="2147485035" r:id="rId11"/>
    <p:sldLayoutId id="2147485036" r:id="rId12"/>
    <p:sldLayoutId id="2147485037" r:id="rId13"/>
    <p:sldLayoutId id="2147485038" r:id="rId14"/>
    <p:sldLayoutId id="2147485039" r:id="rId15"/>
  </p:sldLayoutIdLst>
  <p:transition>
    <p:fade/>
  </p:transition>
  <p:hf hdr="0" dt="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p:bodyStyle>
    <p:otherStyle>
      <a:defPPr>
        <a:defRPr lang="en-GB"/>
      </a:defPPr>
      <a:lvl1pPr marL="0" indent="0" algn="l" rtl="0" eaLnBrk="1" fontAlgn="base" hangingPunct="1">
        <a:spcBef>
          <a:spcPct val="0"/>
        </a:spcBef>
        <a:spcAft>
          <a:spcPts val="800"/>
        </a:spcAft>
        <a:buClr>
          <a:schemeClr val="tx1"/>
        </a:buClr>
        <a:buFontTx/>
        <a:buNone/>
        <a:defRPr sz="1600" b="1">
          <a:solidFill>
            <a:schemeClr val="accent1"/>
          </a:solidFill>
          <a:latin typeface="+mn-lt"/>
          <a:ea typeface="+mn-ea"/>
          <a:cs typeface="+mn-cs"/>
        </a:defRPr>
      </a:lvl1pPr>
      <a:lvl2pPr marL="0" indent="0" algn="l" rtl="0" eaLnBrk="1" fontAlgn="base" hangingPunct="1">
        <a:spcBef>
          <a:spcPct val="0"/>
        </a:spcBef>
        <a:spcAft>
          <a:spcPts val="800"/>
        </a:spcAft>
        <a:buClr>
          <a:schemeClr val="tx1"/>
        </a:buClr>
        <a:buFontTx/>
        <a:buNone/>
        <a:defRPr sz="1600">
          <a:solidFill>
            <a:schemeClr val="tx1"/>
          </a:solidFill>
          <a:latin typeface="+mn-lt"/>
          <a:ea typeface="+mn-ea"/>
        </a:defRPr>
      </a:lvl2pPr>
      <a:lvl3pPr marL="239947"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3pPr>
      <a:lvl4pPr marL="479896"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4pPr>
      <a:lvl5pPr marL="719843"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5pPr>
      <a:lvl6pPr marL="239947" indent="-239947" algn="l" rtl="0" eaLnBrk="1" fontAlgn="base" hangingPunct="1">
        <a:spcBef>
          <a:spcPct val="0"/>
        </a:spcBef>
        <a:spcAft>
          <a:spcPts val="800"/>
        </a:spcAft>
        <a:buClr>
          <a:schemeClr val="accent1"/>
        </a:buClr>
        <a:buFont typeface="+mj-lt"/>
        <a:buAutoNum type="arabicPeriod"/>
        <a:defRPr sz="1600">
          <a:solidFill>
            <a:schemeClr val="tx1"/>
          </a:solidFill>
          <a:latin typeface="+mn-lt"/>
          <a:ea typeface="+mn-ea"/>
        </a:defRPr>
      </a:lvl6pPr>
      <a:lvl7pPr marL="479896" indent="-239947" algn="l" rtl="0" eaLnBrk="1" fontAlgn="base" hangingPunct="1">
        <a:spcBef>
          <a:spcPct val="0"/>
        </a:spcBef>
        <a:spcAft>
          <a:spcPts val="800"/>
        </a:spcAft>
        <a:buClr>
          <a:schemeClr val="accent1"/>
        </a:buClr>
        <a:buFont typeface="+mj-lt"/>
        <a:buAutoNum type="alphaLcPeriod"/>
        <a:defRPr sz="1600">
          <a:solidFill>
            <a:schemeClr val="tx1"/>
          </a:solidFill>
          <a:latin typeface="+mn-lt"/>
          <a:ea typeface="+mn-ea"/>
        </a:defRPr>
      </a:lvl7pPr>
      <a:lvl8pPr marL="719843" indent="-239947" algn="l" rtl="0" eaLnBrk="1" fontAlgn="base" hangingPunct="1">
        <a:spcBef>
          <a:spcPct val="0"/>
        </a:spcBef>
        <a:spcAft>
          <a:spcPts val="8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800"/>
        </a:spcAft>
        <a:buClr>
          <a:schemeClr val="tx1"/>
        </a:buClr>
        <a:buFontTx/>
        <a:buNone/>
        <a:defRPr sz="16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3"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0261" y="356767"/>
            <a:ext cx="11326876"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dirty="0"/>
          </a:p>
        </p:txBody>
      </p:sp>
      <p:sp>
        <p:nvSpPr>
          <p:cNvPr id="32791" name="Rectangle 3"/>
          <p:cNvSpPr>
            <a:spLocks noGrp="1" noChangeArrowheads="1"/>
          </p:cNvSpPr>
          <p:nvPr>
            <p:ph type="body" idx="1"/>
          </p:nvPr>
        </p:nvSpPr>
        <p:spPr bwMode="auto">
          <a:xfrm>
            <a:off x="430262" y="1411817"/>
            <a:ext cx="11328302"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Heading 1</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Slide Number Placeholder 5"/>
          <p:cNvSpPr txBox="1">
            <a:spLocks/>
          </p:cNvSpPr>
          <p:nvPr/>
        </p:nvSpPr>
        <p:spPr>
          <a:xfrm>
            <a:off x="11046375" y="6315439"/>
            <a:ext cx="712192" cy="230832"/>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srgbClr val="55555A"/>
              </a:buClr>
            </a:pPr>
            <a:fld id="{C765D33F-A874-457A-8BB6-233806FE7182}" type="slidenum">
              <a:rPr sz="1500">
                <a:solidFill>
                  <a:srgbClr val="00148C"/>
                </a:solidFill>
              </a:rPr>
              <a:pPr>
                <a:buClr>
                  <a:srgbClr val="55555A"/>
                </a:buClr>
              </a:pPr>
              <a:t>‹#›</a:t>
            </a:fld>
            <a:endParaRPr sz="1500" dirty="0">
              <a:solidFill>
                <a:srgbClr val="00148C"/>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646024" y="6315439"/>
            <a:ext cx="9591388" cy="230832"/>
          </a:xfrm>
          <a:prstGeom prst="rect">
            <a:avLst/>
          </a:prstGeom>
        </p:spPr>
        <p:txBody>
          <a:bodyPr wrap="square" lIns="0" tIns="0" rIns="0" bIns="0" anchor="b">
            <a:spAutoFit/>
          </a:bodyPr>
          <a:lstStyle>
            <a:lvl1pPr algn="l">
              <a:defRPr lang="en-GB" sz="1500" b="0" dirty="0">
                <a:solidFill>
                  <a:schemeClr val="accent1"/>
                </a:solidFill>
                <a:latin typeface="+mn-lt"/>
                <a:ea typeface="+mn-ea"/>
              </a:defRPr>
            </a:lvl1pPr>
          </a:lstStyle>
          <a:p>
            <a:pPr>
              <a:buClr>
                <a:srgbClr val="55555A"/>
              </a:buClr>
              <a:tabLst>
                <a:tab pos="1318399" algn="l"/>
              </a:tabLst>
            </a:pPr>
            <a:endParaRPr lang="fr-FR">
              <a:solidFill>
                <a:srgbClr val="00148C"/>
              </a:solidFill>
            </a:endParaRP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430261" y="6377073"/>
            <a:ext cx="1215761"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srgbClr val="55555A"/>
              </a:buClr>
              <a:tabLst>
                <a:tab pos="1318399" algn="l"/>
              </a:tabLst>
            </a:pPr>
            <a:r>
              <a:rPr lang="fr-FR" sz="1100" b="1" dirty="0">
                <a:solidFill>
                  <a:srgbClr val="00148C"/>
                </a:solidFill>
              </a:rPr>
              <a:t>National Grid </a:t>
            </a:r>
          </a:p>
        </p:txBody>
      </p:sp>
    </p:spTree>
    <p:extLst>
      <p:ext uri="{BB962C8B-B14F-4D97-AF65-F5344CB8AC3E}">
        <p14:creationId xmlns:p14="http://schemas.microsoft.com/office/powerpoint/2010/main" val="3649416266"/>
      </p:ext>
    </p:extLst>
  </p:cSld>
  <p:clrMap bg1="lt1" tx1="dk1" bg2="lt2" tx2="dk2" accent1="accent1" accent2="accent2" accent3="accent3" accent4="accent4" accent5="accent5" accent6="accent6" hlink="hlink" folHlink="folHlink"/>
  <p:sldLayoutIdLst>
    <p:sldLayoutId id="2147485041" r:id="rId1"/>
    <p:sldLayoutId id="2147485042" r:id="rId2"/>
    <p:sldLayoutId id="2147485043" r:id="rId3"/>
    <p:sldLayoutId id="2147485044" r:id="rId4"/>
    <p:sldLayoutId id="2147485045" r:id="rId5"/>
    <p:sldLayoutId id="2147485046" r:id="rId6"/>
    <p:sldLayoutId id="2147485047" r:id="rId7"/>
    <p:sldLayoutId id="2147485048" r:id="rId8"/>
    <p:sldLayoutId id="2147485049" r:id="rId9"/>
    <p:sldLayoutId id="2147485050" r:id="rId10"/>
    <p:sldLayoutId id="2147485051" r:id="rId11"/>
    <p:sldLayoutId id="2147485052" r:id="rId12"/>
    <p:sldLayoutId id="2147485053" r:id="rId13"/>
    <p:sldLayoutId id="2147485055" r:id="rId14"/>
    <p:sldLayoutId id="2147485056" r:id="rId15"/>
  </p:sldLayoutIdLst>
  <p:transition>
    <p:fade/>
  </p:transition>
  <p:hf hdr="0" dt="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p:bodyStyle>
    <p:otherStyle>
      <a:defPPr>
        <a:defRPr lang="en-GB"/>
      </a:defPPr>
      <a:lvl1pPr marL="0" indent="0" algn="l" rtl="0" eaLnBrk="1" fontAlgn="base" hangingPunct="1">
        <a:spcBef>
          <a:spcPct val="0"/>
        </a:spcBef>
        <a:spcAft>
          <a:spcPts val="800"/>
        </a:spcAft>
        <a:buClr>
          <a:schemeClr val="tx1"/>
        </a:buClr>
        <a:buFontTx/>
        <a:buNone/>
        <a:defRPr sz="1600" b="1">
          <a:solidFill>
            <a:schemeClr val="accent1"/>
          </a:solidFill>
          <a:latin typeface="+mn-lt"/>
          <a:ea typeface="+mn-ea"/>
          <a:cs typeface="+mn-cs"/>
        </a:defRPr>
      </a:lvl1pPr>
      <a:lvl2pPr marL="0" indent="0" algn="l" rtl="0" eaLnBrk="1" fontAlgn="base" hangingPunct="1">
        <a:spcBef>
          <a:spcPct val="0"/>
        </a:spcBef>
        <a:spcAft>
          <a:spcPts val="800"/>
        </a:spcAft>
        <a:buClr>
          <a:schemeClr val="tx1"/>
        </a:buClr>
        <a:buFontTx/>
        <a:buNone/>
        <a:defRPr sz="1600">
          <a:solidFill>
            <a:schemeClr val="tx1"/>
          </a:solidFill>
          <a:latin typeface="+mn-lt"/>
          <a:ea typeface="+mn-ea"/>
        </a:defRPr>
      </a:lvl2pPr>
      <a:lvl3pPr marL="239947"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3pPr>
      <a:lvl4pPr marL="479896"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4pPr>
      <a:lvl5pPr marL="719843"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5pPr>
      <a:lvl6pPr marL="239947" indent="-239947" algn="l" rtl="0" eaLnBrk="1" fontAlgn="base" hangingPunct="1">
        <a:spcBef>
          <a:spcPct val="0"/>
        </a:spcBef>
        <a:spcAft>
          <a:spcPts val="800"/>
        </a:spcAft>
        <a:buClr>
          <a:schemeClr val="accent1"/>
        </a:buClr>
        <a:buFont typeface="+mj-lt"/>
        <a:buAutoNum type="arabicPeriod"/>
        <a:defRPr sz="1600">
          <a:solidFill>
            <a:schemeClr val="tx1"/>
          </a:solidFill>
          <a:latin typeface="+mn-lt"/>
          <a:ea typeface="+mn-ea"/>
        </a:defRPr>
      </a:lvl6pPr>
      <a:lvl7pPr marL="479896" indent="-239947" algn="l" rtl="0" eaLnBrk="1" fontAlgn="base" hangingPunct="1">
        <a:spcBef>
          <a:spcPct val="0"/>
        </a:spcBef>
        <a:spcAft>
          <a:spcPts val="800"/>
        </a:spcAft>
        <a:buClr>
          <a:schemeClr val="accent1"/>
        </a:buClr>
        <a:buFont typeface="+mj-lt"/>
        <a:buAutoNum type="alphaLcPeriod"/>
        <a:defRPr sz="1600">
          <a:solidFill>
            <a:schemeClr val="tx1"/>
          </a:solidFill>
          <a:latin typeface="+mn-lt"/>
          <a:ea typeface="+mn-ea"/>
        </a:defRPr>
      </a:lvl7pPr>
      <a:lvl8pPr marL="719843" indent="-239947" algn="l" rtl="0" eaLnBrk="1" fontAlgn="base" hangingPunct="1">
        <a:spcBef>
          <a:spcPct val="0"/>
        </a:spcBef>
        <a:spcAft>
          <a:spcPts val="8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800"/>
        </a:spcAft>
        <a:buClr>
          <a:schemeClr val="tx1"/>
        </a:buClr>
        <a:buFontTx/>
        <a:buNone/>
        <a:defRPr sz="16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3"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430261" y="356767"/>
            <a:ext cx="11326876"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GB" dirty="0"/>
          </a:p>
        </p:txBody>
      </p:sp>
      <p:sp>
        <p:nvSpPr>
          <p:cNvPr id="32791" name="Rectangle 3"/>
          <p:cNvSpPr>
            <a:spLocks noGrp="1" noChangeArrowheads="1"/>
          </p:cNvSpPr>
          <p:nvPr>
            <p:ph type="body" idx="1"/>
          </p:nvPr>
        </p:nvSpPr>
        <p:spPr bwMode="auto">
          <a:xfrm>
            <a:off x="430262" y="1411817"/>
            <a:ext cx="11328302"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Heading 1</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Slide Number Placeholder 5"/>
          <p:cNvSpPr txBox="1">
            <a:spLocks/>
          </p:cNvSpPr>
          <p:nvPr/>
        </p:nvSpPr>
        <p:spPr>
          <a:xfrm>
            <a:off x="11046375" y="6315439"/>
            <a:ext cx="712192" cy="230832"/>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prstClr val="black"/>
              </a:buClr>
            </a:pPr>
            <a:fld id="{C765D33F-A874-457A-8BB6-233806FE7182}" type="slidenum">
              <a:rPr sz="1500">
                <a:solidFill>
                  <a:srgbClr val="0F6FC6"/>
                </a:solidFill>
              </a:rPr>
              <a:pPr>
                <a:buClr>
                  <a:prstClr val="black"/>
                </a:buClr>
              </a:pPr>
              <a:t>‹#›</a:t>
            </a:fld>
            <a:endParaRPr sz="1500" dirty="0">
              <a:solidFill>
                <a:srgbClr val="0F6FC6"/>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646024" y="6315439"/>
            <a:ext cx="9591388" cy="230832"/>
          </a:xfrm>
          <a:prstGeom prst="rect">
            <a:avLst/>
          </a:prstGeom>
        </p:spPr>
        <p:txBody>
          <a:bodyPr wrap="square" lIns="0" tIns="0" rIns="0" bIns="0" anchor="b">
            <a:spAutoFit/>
          </a:bodyPr>
          <a:lstStyle>
            <a:lvl1pPr algn="l">
              <a:defRPr lang="en-GB" sz="1500" b="0" dirty="0">
                <a:solidFill>
                  <a:schemeClr val="accent1"/>
                </a:solidFill>
                <a:latin typeface="+mn-lt"/>
                <a:ea typeface="+mn-ea"/>
              </a:defRPr>
            </a:lvl1pPr>
          </a:lstStyle>
          <a:p>
            <a:pPr>
              <a:buClr>
                <a:prstClr val="black"/>
              </a:buClr>
              <a:tabLst>
                <a:tab pos="1318399" algn="l"/>
              </a:tabLst>
            </a:pPr>
            <a:endParaRPr lang="fr-FR">
              <a:solidFill>
                <a:srgbClr val="0F6FC6"/>
              </a:solidFill>
            </a:endParaRP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430261" y="6377087"/>
            <a:ext cx="1215761"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buClr>
                <a:prstClr val="black"/>
              </a:buClr>
              <a:tabLst>
                <a:tab pos="1318399" algn="l"/>
              </a:tabLst>
            </a:pPr>
            <a:r>
              <a:rPr lang="fr-FR" sz="1100" b="1" dirty="0">
                <a:solidFill>
                  <a:srgbClr val="0F6FC6"/>
                </a:solidFill>
              </a:rPr>
              <a:t>National Grid </a:t>
            </a:r>
          </a:p>
        </p:txBody>
      </p:sp>
    </p:spTree>
    <p:extLst>
      <p:ext uri="{BB962C8B-B14F-4D97-AF65-F5344CB8AC3E}">
        <p14:creationId xmlns:p14="http://schemas.microsoft.com/office/powerpoint/2010/main" val="1775652647"/>
      </p:ext>
    </p:extLst>
  </p:cSld>
  <p:clrMap bg1="lt1" tx1="dk1" bg2="lt2" tx2="dk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 id="2147485084" r:id="rId12"/>
    <p:sldLayoutId id="2147485085" r:id="rId13"/>
    <p:sldLayoutId id="2147485086" r:id="rId14"/>
    <p:sldLayoutId id="2147485087" r:id="rId15"/>
  </p:sldLayoutIdLst>
  <p:transition>
    <p:fade/>
  </p:transition>
  <p:hf hdr="0" dt="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p:bodyStyle>
    <p:otherStyle>
      <a:defPPr>
        <a:defRPr lang="en-GB"/>
      </a:defPPr>
      <a:lvl1pPr marL="0" indent="0" algn="l" rtl="0" eaLnBrk="1" fontAlgn="base" hangingPunct="1">
        <a:spcBef>
          <a:spcPct val="0"/>
        </a:spcBef>
        <a:spcAft>
          <a:spcPts val="800"/>
        </a:spcAft>
        <a:buClr>
          <a:schemeClr val="tx1"/>
        </a:buClr>
        <a:buFontTx/>
        <a:buNone/>
        <a:defRPr sz="1600" b="1">
          <a:solidFill>
            <a:schemeClr val="accent1"/>
          </a:solidFill>
          <a:latin typeface="+mn-lt"/>
          <a:ea typeface="+mn-ea"/>
          <a:cs typeface="+mn-cs"/>
        </a:defRPr>
      </a:lvl1pPr>
      <a:lvl2pPr marL="0" indent="0" algn="l" rtl="0" eaLnBrk="1" fontAlgn="base" hangingPunct="1">
        <a:spcBef>
          <a:spcPct val="0"/>
        </a:spcBef>
        <a:spcAft>
          <a:spcPts val="800"/>
        </a:spcAft>
        <a:buClr>
          <a:schemeClr val="tx1"/>
        </a:buClr>
        <a:buFontTx/>
        <a:buNone/>
        <a:defRPr sz="1600">
          <a:solidFill>
            <a:schemeClr val="tx1"/>
          </a:solidFill>
          <a:latin typeface="+mn-lt"/>
          <a:ea typeface="+mn-ea"/>
        </a:defRPr>
      </a:lvl2pPr>
      <a:lvl3pPr marL="239947"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3pPr>
      <a:lvl4pPr marL="479896"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4pPr>
      <a:lvl5pPr marL="719843" indent="-239947" algn="l" rtl="0" eaLnBrk="1" fontAlgn="base" hangingPunct="1">
        <a:spcBef>
          <a:spcPct val="0"/>
        </a:spcBef>
        <a:spcAft>
          <a:spcPts val="800"/>
        </a:spcAft>
        <a:buClr>
          <a:schemeClr val="accent1"/>
        </a:buClr>
        <a:buFont typeface="Arial" panose="020B0604020202020204" pitchFamily="34" charset="0"/>
        <a:buChar char="◦"/>
        <a:defRPr sz="1600">
          <a:solidFill>
            <a:schemeClr val="tx1"/>
          </a:solidFill>
          <a:latin typeface="+mn-lt"/>
          <a:ea typeface="+mn-ea"/>
        </a:defRPr>
      </a:lvl5pPr>
      <a:lvl6pPr marL="239947" indent="-239947" algn="l" rtl="0" eaLnBrk="1" fontAlgn="base" hangingPunct="1">
        <a:spcBef>
          <a:spcPct val="0"/>
        </a:spcBef>
        <a:spcAft>
          <a:spcPts val="800"/>
        </a:spcAft>
        <a:buClr>
          <a:schemeClr val="accent1"/>
        </a:buClr>
        <a:buFont typeface="+mj-lt"/>
        <a:buAutoNum type="arabicPeriod"/>
        <a:defRPr sz="1600">
          <a:solidFill>
            <a:schemeClr val="tx1"/>
          </a:solidFill>
          <a:latin typeface="+mn-lt"/>
          <a:ea typeface="+mn-ea"/>
        </a:defRPr>
      </a:lvl6pPr>
      <a:lvl7pPr marL="479896" indent="-239947" algn="l" rtl="0" eaLnBrk="1" fontAlgn="base" hangingPunct="1">
        <a:spcBef>
          <a:spcPct val="0"/>
        </a:spcBef>
        <a:spcAft>
          <a:spcPts val="800"/>
        </a:spcAft>
        <a:buClr>
          <a:schemeClr val="accent1"/>
        </a:buClr>
        <a:buFont typeface="+mj-lt"/>
        <a:buAutoNum type="alphaLcPeriod"/>
        <a:defRPr sz="1600">
          <a:solidFill>
            <a:schemeClr val="tx1"/>
          </a:solidFill>
          <a:latin typeface="+mn-lt"/>
          <a:ea typeface="+mn-ea"/>
        </a:defRPr>
      </a:lvl7pPr>
      <a:lvl8pPr marL="719843" indent="-239947" algn="l" rtl="0" eaLnBrk="1" fontAlgn="base" hangingPunct="1">
        <a:spcBef>
          <a:spcPct val="0"/>
        </a:spcBef>
        <a:spcAft>
          <a:spcPts val="8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800"/>
        </a:spcAft>
        <a:buClr>
          <a:schemeClr val="tx1"/>
        </a:buClr>
        <a:buFontTx/>
        <a:buNone/>
        <a:defRPr sz="16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3"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0.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nationalgridus.com/On-The-Spot" TargetMode="External"/><Relationship Id="rId1" Type="http://schemas.openxmlformats.org/officeDocument/2006/relationships/slideLayout" Target="../slideLayouts/slideLayout110.xml"/><Relationship Id="rId5" Type="http://schemas.openxmlformats.org/officeDocument/2006/relationships/image" Target="../media/image39.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shovelready.com/" TargetMode="External"/><Relationship Id="rId1" Type="http://schemas.openxmlformats.org/officeDocument/2006/relationships/slideLayout" Target="../slideLayouts/slideLayout113.xml"/><Relationship Id="rId5" Type="http://schemas.openxmlformats.org/officeDocument/2006/relationships/image" Target="../media/image40.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nationalgridus.com/Services-Rebates" TargetMode="External"/><Relationship Id="rId1" Type="http://schemas.openxmlformats.org/officeDocument/2006/relationships/slideLayout" Target="../slideLayouts/slideLayout110.xml"/><Relationship Id="rId5" Type="http://schemas.openxmlformats.org/officeDocument/2006/relationships/hyperlink" Target="https://www.nationalgridus.com/upstate-ny-business/energy-saving-programs/small-business" TargetMode="Externa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3" Type="http://schemas.openxmlformats.org/officeDocument/2006/relationships/hyperlink" Target="https://cleanheat.ny.gov/find-available-rebates/" TargetMode="External"/><Relationship Id="rId2" Type="http://schemas.openxmlformats.org/officeDocument/2006/relationships/image" Target="../media/image42.png"/><Relationship Id="rId1" Type="http://schemas.openxmlformats.org/officeDocument/2006/relationships/slideLayout" Target="../slideLayouts/slideLayout110.xml"/><Relationship Id="rId5" Type="http://schemas.microsoft.com/office/2007/relationships/hdphoto" Target="../media/hdphoto3.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7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113.xml"/><Relationship Id="rId6" Type="http://schemas.openxmlformats.org/officeDocument/2006/relationships/image" Target="../media/image38.png"/><Relationship Id="rId5" Type="http://schemas.openxmlformats.org/officeDocument/2006/relationships/hyperlink" Target="https://www.nationalgridus.com/agricultural-discount" TargetMode="Externa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D8C6C3-C93F-6FD9-FB8C-5802851E9520}"/>
              </a:ext>
            </a:extLst>
          </p:cNvPr>
          <p:cNvSpPr>
            <a:spLocks noGrp="1"/>
          </p:cNvSpPr>
          <p:nvPr>
            <p:ph type="title"/>
          </p:nvPr>
        </p:nvSpPr>
        <p:spPr>
          <a:xfrm>
            <a:off x="440194" y="2069671"/>
            <a:ext cx="7822297" cy="1237192"/>
          </a:xfrm>
        </p:spPr>
        <p:txBody>
          <a:bodyPr/>
          <a:lstStyle/>
          <a:p>
            <a:r>
              <a:rPr lang="en-US" sz="4500" dirty="0"/>
              <a:t>Growing the Bottom Line</a:t>
            </a:r>
            <a:endParaRPr lang="en-US" sz="4500" i="1" dirty="0"/>
          </a:p>
        </p:txBody>
      </p:sp>
      <p:sp>
        <p:nvSpPr>
          <p:cNvPr id="9" name="Text Placeholder 8">
            <a:extLst>
              <a:ext uri="{FF2B5EF4-FFF2-40B4-BE49-F238E27FC236}">
                <a16:creationId xmlns:a16="http://schemas.microsoft.com/office/drawing/2014/main" id="{9FC729CA-D102-2629-D343-C04F274273F2}"/>
              </a:ext>
            </a:extLst>
          </p:cNvPr>
          <p:cNvSpPr>
            <a:spLocks noGrp="1"/>
          </p:cNvSpPr>
          <p:nvPr>
            <p:ph type="body" sz="quarter" idx="10"/>
          </p:nvPr>
        </p:nvSpPr>
        <p:spPr>
          <a:xfrm>
            <a:off x="440194" y="2752944"/>
            <a:ext cx="5259962" cy="984885"/>
          </a:xfrm>
        </p:spPr>
        <p:txBody>
          <a:bodyPr/>
          <a:lstStyle/>
          <a:p>
            <a:r>
              <a:rPr lang="en-US" sz="3200" dirty="0"/>
              <a:t>Agricultural Growth through </a:t>
            </a:r>
            <a:r>
              <a:rPr lang="en-US" sz="3200" i="1" dirty="0"/>
              <a:t>Energy Efficiency</a:t>
            </a:r>
          </a:p>
        </p:txBody>
      </p:sp>
      <p:pic>
        <p:nvPicPr>
          <p:cNvPr id="16" name="Picture Placeholder 15" descr="A picture containing tree, greenhouse, outdoor, building&#10;&#10;Description automatically generated">
            <a:extLst>
              <a:ext uri="{FF2B5EF4-FFF2-40B4-BE49-F238E27FC236}">
                <a16:creationId xmlns:a16="http://schemas.microsoft.com/office/drawing/2014/main" id="{02B7A613-4141-F63E-DF23-6D92489031A2}"/>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a:stretch>
            <a:fillRect/>
          </a:stretch>
        </p:blipFill>
        <p:spPr>
          <a:xfrm>
            <a:off x="5799304" y="2"/>
            <a:ext cx="6612003" cy="3306863"/>
          </a:xfrm>
        </p:spPr>
      </p:pic>
      <p:pic>
        <p:nvPicPr>
          <p:cNvPr id="18" name="Picture Placeholder 17" descr="A close-up of some plants&#10;&#10;Description automatically generated with low confidence">
            <a:extLst>
              <a:ext uri="{FF2B5EF4-FFF2-40B4-BE49-F238E27FC236}">
                <a16:creationId xmlns:a16="http://schemas.microsoft.com/office/drawing/2014/main" id="{51704020-7A87-CE62-325D-65BD8C51F885}"/>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r="-200"/>
          <a:stretch/>
        </p:blipFill>
        <p:spPr>
          <a:xfrm>
            <a:off x="3650547" y="3550800"/>
            <a:ext cx="6612678" cy="3307200"/>
          </a:xfrm>
        </p:spPr>
      </p:pic>
      <p:pic>
        <p:nvPicPr>
          <p:cNvPr id="20" name="Picture Placeholder 19" descr="A picture containing outdoor, plant, flower&#10;&#10;Description automatically generated">
            <a:extLst>
              <a:ext uri="{FF2B5EF4-FFF2-40B4-BE49-F238E27FC236}">
                <a16:creationId xmlns:a16="http://schemas.microsoft.com/office/drawing/2014/main" id="{D69DF618-1AA7-D518-1BF2-04598D792364}"/>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a:ext>
            </a:extLst>
          </a:blip>
          <a:srcRect/>
          <a:stretch>
            <a:fillRect/>
          </a:stretch>
        </p:blipFill>
        <p:spPr>
          <a:xfrm>
            <a:off x="7071490" y="2468831"/>
            <a:ext cx="1919500" cy="1920000"/>
          </a:xfrm>
        </p:spPr>
      </p:pic>
      <p:sp>
        <p:nvSpPr>
          <p:cNvPr id="21" name="Picture Placeholder 12">
            <a:extLst>
              <a:ext uri="{FF2B5EF4-FFF2-40B4-BE49-F238E27FC236}">
                <a16:creationId xmlns:a16="http://schemas.microsoft.com/office/drawing/2014/main" id="{C73D89E1-8769-F7EA-B003-26891ADF0A0E}"/>
              </a:ext>
            </a:extLst>
          </p:cNvPr>
          <p:cNvSpPr txBox="1">
            <a:spLocks noChangeAspect="1"/>
          </p:cNvSpPr>
          <p:nvPr/>
        </p:nvSpPr>
        <p:spPr bwMode="gray">
          <a:xfrm rot="5400000">
            <a:off x="-150116" y="2128243"/>
            <a:ext cx="600616" cy="300386"/>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5000"/>
              <a:gd name="connsiteX1" fmla="*/ 5000 w 10000"/>
              <a:gd name="connsiteY1" fmla="*/ 0 h 5000"/>
              <a:gd name="connsiteX2" fmla="*/ 10000 w 10000"/>
              <a:gd name="connsiteY2" fmla="*/ 5000 h 5000"/>
              <a:gd name="connsiteX3" fmla="*/ 0 w 10000"/>
              <a:gd name="connsiteY3" fmla="*/ 5000 h 5000"/>
            </a:gdLst>
            <a:ahLst/>
            <a:cxnLst>
              <a:cxn ang="0">
                <a:pos x="connsiteX0" y="connsiteY0"/>
              </a:cxn>
              <a:cxn ang="0">
                <a:pos x="connsiteX1" y="connsiteY1"/>
              </a:cxn>
              <a:cxn ang="0">
                <a:pos x="connsiteX2" y="connsiteY2"/>
              </a:cxn>
              <a:cxn ang="0">
                <a:pos x="connsiteX3" y="connsiteY3"/>
              </a:cxn>
            </a:cxnLst>
            <a:rect l="l" t="t" r="r" b="b"/>
            <a:pathLst>
              <a:path w="10000" h="5000">
                <a:moveTo>
                  <a:pt x="0" y="5000"/>
                </a:moveTo>
                <a:lnTo>
                  <a:pt x="5000" y="0"/>
                </a:lnTo>
                <a:lnTo>
                  <a:pt x="10000" y="5000"/>
                </a:lnTo>
                <a:lnTo>
                  <a:pt x="0" y="500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r>
              <a:rPr lang="en-US"/>
              <a:t> </a:t>
            </a:r>
            <a:endParaRPr lang="en-GB" dirty="0"/>
          </a:p>
        </p:txBody>
      </p:sp>
      <p:pic>
        <p:nvPicPr>
          <p:cNvPr id="11" name="Picture Placeholder 15">
            <a:extLst>
              <a:ext uri="{FF2B5EF4-FFF2-40B4-BE49-F238E27FC236}">
                <a16:creationId xmlns:a16="http://schemas.microsoft.com/office/drawing/2014/main" id="{4357863A-1815-4BF6-89C2-B03837C464DF}"/>
              </a:ext>
            </a:extLst>
          </p:cNvPr>
          <p:cNvPicPr>
            <a:picLocks noChangeAspect="1"/>
          </p:cNvPicPr>
          <p:nvPr/>
        </p:nvPicPr>
        <p:blipFill>
          <a:blip r:embed="rId5"/>
          <a:srcRect/>
          <a:stretch/>
        </p:blipFill>
        <p:spPr bwMode="gray">
          <a:xfrm>
            <a:off x="5799303" y="1"/>
            <a:ext cx="6612003" cy="330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0 h 5000"/>
              <a:gd name="connsiteX1" fmla="*/ 10000 w 10000"/>
              <a:gd name="connsiteY1" fmla="*/ 0 h 5000"/>
              <a:gd name="connsiteX2" fmla="*/ 5000 w 10000"/>
              <a:gd name="connsiteY2" fmla="*/ 5000 h 5000"/>
              <a:gd name="connsiteX3" fmla="*/ 0 w 10000"/>
              <a:gd name="connsiteY3" fmla="*/ 0 h 5000"/>
            </a:gdLst>
            <a:ahLst/>
            <a:cxnLst>
              <a:cxn ang="0">
                <a:pos x="connsiteX0" y="connsiteY0"/>
              </a:cxn>
              <a:cxn ang="0">
                <a:pos x="connsiteX1" y="connsiteY1"/>
              </a:cxn>
              <a:cxn ang="0">
                <a:pos x="connsiteX2" y="connsiteY2"/>
              </a:cxn>
              <a:cxn ang="0">
                <a:pos x="connsiteX3" y="connsiteY3"/>
              </a:cxn>
            </a:cxnLst>
            <a:rect l="l" t="t" r="r" b="b"/>
            <a:pathLst>
              <a:path w="10000" h="5000">
                <a:moveTo>
                  <a:pt x="0" y="0"/>
                </a:moveTo>
                <a:lnTo>
                  <a:pt x="10000" y="0"/>
                </a:lnTo>
                <a:lnTo>
                  <a:pt x="5000" y="500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Placeholder 19">
            <a:extLst>
              <a:ext uri="{FF2B5EF4-FFF2-40B4-BE49-F238E27FC236}">
                <a16:creationId xmlns:a16="http://schemas.microsoft.com/office/drawing/2014/main" id="{D3777537-097A-40C2-B3FE-43BA8571ED4F}"/>
              </a:ext>
            </a:extLst>
          </p:cNvPr>
          <p:cNvPicPr>
            <a:picLocks noChangeAspect="1"/>
          </p:cNvPicPr>
          <p:nvPr/>
        </p:nvPicPr>
        <p:blipFill>
          <a:blip r:embed="rId6"/>
          <a:srcRect l="16675" r="16675"/>
          <a:stretch/>
        </p:blipFill>
        <p:spPr bwMode="gray">
          <a:xfrm>
            <a:off x="7071490" y="2468831"/>
            <a:ext cx="1919500" cy="1920000"/>
          </a:xfrm>
          <a:prstGeom prst="flowChartDecision">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64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B2545-87EC-4CAB-B34F-9B705F67BDFC}"/>
              </a:ext>
            </a:extLst>
          </p:cNvPr>
          <p:cNvSpPr>
            <a:spLocks noGrp="1"/>
          </p:cNvSpPr>
          <p:nvPr>
            <p:ph type="title"/>
          </p:nvPr>
        </p:nvSpPr>
        <p:spPr>
          <a:xfrm>
            <a:off x="430261" y="356767"/>
            <a:ext cx="11328302" cy="800914"/>
          </a:xfrm>
        </p:spPr>
        <p:txBody>
          <a:bodyPr anchor="ctr"/>
          <a:lstStyle/>
          <a:p>
            <a:r>
              <a:rPr lang="en-US" sz="2400" dirty="0"/>
              <a:t>Other Programs</a:t>
            </a:r>
            <a:br>
              <a:rPr lang="en-US" sz="2400" dirty="0"/>
            </a:br>
            <a:r>
              <a:rPr lang="en-US" sz="2400" dirty="0"/>
              <a:t>On the Spot</a:t>
            </a:r>
            <a:endParaRPr lang="en-US" sz="2400" i="1" dirty="0"/>
          </a:p>
        </p:txBody>
      </p:sp>
      <p:cxnSp>
        <p:nvCxnSpPr>
          <p:cNvPr id="7" name="Straight Connector 6">
            <a:extLst>
              <a:ext uri="{FF2B5EF4-FFF2-40B4-BE49-F238E27FC236}">
                <a16:creationId xmlns:a16="http://schemas.microsoft.com/office/drawing/2014/main" id="{20B56754-84AE-4DBC-932E-F1B256F7A5EC}"/>
              </a:ext>
            </a:extLst>
          </p:cNvPr>
          <p:cNvCxnSpPr>
            <a:cxnSpLocks/>
          </p:cNvCxnSpPr>
          <p:nvPr/>
        </p:nvCxnSpPr>
        <p:spPr bwMode="auto">
          <a:xfrm>
            <a:off x="430261" y="1157681"/>
            <a:ext cx="1754799"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Rectangle: Rounded Corners 5">
            <a:hlinkClick r:id="rId2"/>
            <a:extLst>
              <a:ext uri="{FF2B5EF4-FFF2-40B4-BE49-F238E27FC236}">
                <a16:creationId xmlns:a16="http://schemas.microsoft.com/office/drawing/2014/main" id="{ED1B22CE-9795-406D-88FC-193D3F1AF750}"/>
              </a:ext>
            </a:extLst>
          </p:cNvPr>
          <p:cNvSpPr/>
          <p:nvPr/>
        </p:nvSpPr>
        <p:spPr bwMode="auto">
          <a:xfrm>
            <a:off x="1491915" y="4679082"/>
            <a:ext cx="4183302" cy="1242896"/>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bodyPr>
          <a:lstStyle/>
          <a:p>
            <a:pPr algn="ctr">
              <a:spcAft>
                <a:spcPts val="450"/>
              </a:spcAft>
            </a:pPr>
            <a:r>
              <a:rPr lang="en-US" sz="2000" dirty="0">
                <a:solidFill>
                  <a:schemeClr val="bg1"/>
                </a:solidFill>
                <a:cs typeface="Arial"/>
              </a:rPr>
              <a:t>Visit: https://www.nationalgridus.com/On-The-Spot</a:t>
            </a:r>
          </a:p>
        </p:txBody>
      </p:sp>
      <p:pic>
        <p:nvPicPr>
          <p:cNvPr id="18434" name="Picture 2" descr="Click Button With Hand Pointer Clicking Click Here Web Button Isolated  Website Hand Finger Clicking Cursor Stock Vector Stock Illustration -  Download Image Now - iStock">
            <a:extLst>
              <a:ext uri="{FF2B5EF4-FFF2-40B4-BE49-F238E27FC236}">
                <a16:creationId xmlns:a16="http://schemas.microsoft.com/office/drawing/2014/main" id="{6B6E81A1-48C5-492D-9C34-70849776CE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7111" y1="38667" x2="27111" y2="38667"/>
                        <a14:foregroundMark x1="29333" y1="28444" x2="29333" y2="28444"/>
                        <a14:foregroundMark x1="35111" y1="23556" x2="35111" y2="23556"/>
                        <a14:foregroundMark x1="44000" y1="22667" x2="44000" y2="22667"/>
                        <a14:foregroundMark x1="49778" y1="30667" x2="49778" y2="30667"/>
                        <a14:foregroundMark x1="26667" y1="29778" x2="26667" y2="29778"/>
                        <a14:backgroundMark x1="29778" y1="28000" x2="29778" y2="28000"/>
                        <a14:backgroundMark x1="28889" y1="28000" x2="28889" y2="28000"/>
                      </a14:backgroundRemoval>
                    </a14:imgEffect>
                  </a14:imgLayer>
                </a14:imgProps>
              </a:ext>
              <a:ext uri="{28A0092B-C50C-407E-A947-70E740481C1C}">
                <a14:useLocalDpi xmlns:a14="http://schemas.microsoft.com/office/drawing/2010/main" val="0"/>
              </a:ext>
            </a:extLst>
          </a:blip>
          <a:srcRect/>
          <a:stretch>
            <a:fillRect/>
          </a:stretch>
        </p:blipFill>
        <p:spPr bwMode="auto">
          <a:xfrm rot="20289917">
            <a:off x="4876104" y="5175296"/>
            <a:ext cx="1697431" cy="16974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4">
            <a:extLst>
              <a:ext uri="{FF2B5EF4-FFF2-40B4-BE49-F238E27FC236}">
                <a16:creationId xmlns:a16="http://schemas.microsoft.com/office/drawing/2014/main" id="{7A195AC3-DC8E-BA00-36B9-A7C62218814B}"/>
              </a:ext>
            </a:extLst>
          </p:cNvPr>
          <p:cNvSpPr txBox="1">
            <a:spLocks/>
          </p:cNvSpPr>
          <p:nvPr/>
        </p:nvSpPr>
        <p:spPr>
          <a:xfrm>
            <a:off x="430262" y="1423903"/>
            <a:ext cx="6398050" cy="2816156"/>
          </a:xfrm>
          <a:prstGeom prst="rect">
            <a:avLst/>
          </a:prstGeom>
        </p:spPr>
        <p:txBody>
          <a:bodyPr wrap="square" lIns="0" tIns="0" rIns="0" bIns="0" anchor="t">
            <a:spAutoFit/>
          </a:bodyPr>
          <a:lstStyle>
            <a:defPPr>
              <a:defRPr lang="en-GB"/>
            </a:defPPr>
            <a:lvl1pPr marL="0" indent="0" algn="l" rtl="0" eaLnBrk="1" fontAlgn="base" hangingPunct="1">
              <a:spcBef>
                <a:spcPct val="0"/>
              </a:spcBef>
              <a:spcAft>
                <a:spcPts val="600"/>
              </a:spcAft>
              <a:buClr>
                <a:schemeClr val="tx1"/>
              </a:buClr>
              <a:buFontTx/>
              <a:buNone/>
              <a:defRPr lang="en-GB" sz="1100" b="0" dirty="0">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marL="269875" lvl="2" indent="-269875">
              <a:buClr>
                <a:srgbClr val="00148C"/>
              </a:buClr>
            </a:pPr>
            <a:r>
              <a:rPr lang="en-US" sz="2800" dirty="0">
                <a:solidFill>
                  <a:schemeClr val="accent1"/>
                </a:solidFill>
                <a:cs typeface="+mn-cs"/>
              </a:rPr>
              <a:t>A rebate program for LED Lighting.</a:t>
            </a:r>
          </a:p>
          <a:p>
            <a:pPr marL="269875" lvl="2" indent="-269875">
              <a:buClr>
                <a:srgbClr val="00148C"/>
              </a:buClr>
            </a:pPr>
            <a:r>
              <a:rPr lang="en-US" sz="2800" dirty="0">
                <a:solidFill>
                  <a:schemeClr val="accent1"/>
                </a:solidFill>
                <a:cs typeface="+mn-cs"/>
              </a:rPr>
              <a:t>Get a rebate at the counter when you shop at participating distributor. </a:t>
            </a:r>
          </a:p>
          <a:p>
            <a:pPr marL="269875" lvl="2" indent="-269875">
              <a:buClr>
                <a:srgbClr val="00148C"/>
              </a:buClr>
            </a:pPr>
            <a:r>
              <a:rPr lang="en-US" sz="2800" dirty="0">
                <a:solidFill>
                  <a:schemeClr val="accent1"/>
                </a:solidFill>
                <a:cs typeface="+mn-cs"/>
              </a:rPr>
              <a:t>Best for small and medium size projects. </a:t>
            </a:r>
          </a:p>
          <a:p>
            <a:pPr marL="269875" lvl="2" indent="-269875">
              <a:buClr>
                <a:srgbClr val="00148C"/>
              </a:buClr>
            </a:pPr>
            <a:r>
              <a:rPr lang="en-US" sz="2800" dirty="0">
                <a:solidFill>
                  <a:schemeClr val="accent1"/>
                </a:solidFill>
                <a:cs typeface="+mn-cs"/>
              </a:rPr>
              <a:t>Limits apply. </a:t>
            </a:r>
          </a:p>
        </p:txBody>
      </p:sp>
      <p:pic>
        <p:nvPicPr>
          <p:cNvPr id="8" name="Picture 7">
            <a:extLst>
              <a:ext uri="{FF2B5EF4-FFF2-40B4-BE49-F238E27FC236}">
                <a16:creationId xmlns:a16="http://schemas.microsoft.com/office/drawing/2014/main" id="{B2042B33-2FA3-EC56-25C7-AA513E3107BB}"/>
              </a:ext>
            </a:extLst>
          </p:cNvPr>
          <p:cNvPicPr>
            <a:picLocks noChangeAspect="1"/>
          </p:cNvPicPr>
          <p:nvPr/>
        </p:nvPicPr>
        <p:blipFill>
          <a:blip r:embed="rId5"/>
          <a:stretch>
            <a:fillRect/>
          </a:stretch>
        </p:blipFill>
        <p:spPr>
          <a:xfrm>
            <a:off x="7265017" y="299033"/>
            <a:ext cx="4183302" cy="5201391"/>
          </a:xfrm>
          <a:prstGeom prst="rect">
            <a:avLst/>
          </a:prstGeom>
          <a:ln w="19050">
            <a:solidFill>
              <a:srgbClr val="00148C"/>
            </a:solidFill>
          </a:ln>
        </p:spPr>
      </p:pic>
    </p:spTree>
    <p:extLst>
      <p:ext uri="{BB962C8B-B14F-4D97-AF65-F5344CB8AC3E}">
        <p14:creationId xmlns:p14="http://schemas.microsoft.com/office/powerpoint/2010/main" val="392526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4">
            <a:extLst>
              <a:ext uri="{FF2B5EF4-FFF2-40B4-BE49-F238E27FC236}">
                <a16:creationId xmlns:a16="http://schemas.microsoft.com/office/drawing/2014/main" id="{AC90DD79-B735-441F-8429-5A866A7B009A}"/>
              </a:ext>
            </a:extLst>
          </p:cNvPr>
          <p:cNvSpPr txBox="1">
            <a:spLocks/>
          </p:cNvSpPr>
          <p:nvPr/>
        </p:nvSpPr>
        <p:spPr>
          <a:xfrm>
            <a:off x="430261" y="1423903"/>
            <a:ext cx="7170689" cy="2923877"/>
          </a:xfrm>
          <a:prstGeom prst="rect">
            <a:avLst/>
          </a:prstGeom>
        </p:spPr>
        <p:txBody>
          <a:bodyPr wrap="square" lIns="0" tIns="0" rIns="0" bIns="0" anchor="t">
            <a:spAutoFit/>
          </a:bodyPr>
          <a:lstStyle>
            <a:defPPr>
              <a:defRPr lang="en-GB"/>
            </a:defPPr>
            <a:lvl1pPr marL="0" indent="0" algn="l" rtl="0" eaLnBrk="1" fontAlgn="base" hangingPunct="1">
              <a:spcBef>
                <a:spcPct val="0"/>
              </a:spcBef>
              <a:spcAft>
                <a:spcPts val="600"/>
              </a:spcAft>
              <a:buClr>
                <a:schemeClr val="tx1"/>
              </a:buClr>
              <a:buFontTx/>
              <a:buNone/>
              <a:defRPr lang="en-GB" sz="1100" b="0" dirty="0">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marL="269875" lvl="2" indent="-269875">
              <a:buClr>
                <a:srgbClr val="00148C"/>
              </a:buClr>
            </a:pPr>
            <a:r>
              <a:rPr lang="en-US" sz="2000" dirty="0">
                <a:solidFill>
                  <a:schemeClr val="accent1"/>
                </a:solidFill>
                <a:cs typeface="+mn-cs"/>
              </a:rPr>
              <a:t>Grants from our Economic Development group are available for a variety of different purposes. </a:t>
            </a:r>
          </a:p>
          <a:p>
            <a:pPr marL="539875" lvl="3" indent="-269875">
              <a:buClr>
                <a:srgbClr val="00148C"/>
              </a:buClr>
            </a:pPr>
            <a:r>
              <a:rPr lang="en-US" sz="2000" dirty="0">
                <a:solidFill>
                  <a:schemeClr val="accent1"/>
                </a:solidFill>
                <a:cs typeface="+mn-cs"/>
              </a:rPr>
              <a:t>Marketing Programs</a:t>
            </a:r>
          </a:p>
          <a:p>
            <a:pPr marL="539875" lvl="3" indent="-269875">
              <a:buClr>
                <a:srgbClr val="00148C"/>
              </a:buClr>
            </a:pPr>
            <a:r>
              <a:rPr lang="en-US" sz="2000" dirty="0">
                <a:solidFill>
                  <a:schemeClr val="accent1"/>
                </a:solidFill>
                <a:cs typeface="+mn-cs"/>
              </a:rPr>
              <a:t>Energy Infrastructure Programs</a:t>
            </a:r>
          </a:p>
          <a:p>
            <a:pPr marL="539875" lvl="3" indent="-269875">
              <a:buClr>
                <a:srgbClr val="00148C"/>
              </a:buClr>
            </a:pPr>
            <a:r>
              <a:rPr lang="en-US" sz="2000" dirty="0">
                <a:solidFill>
                  <a:schemeClr val="accent1"/>
                </a:solidFill>
                <a:cs typeface="+mn-cs"/>
              </a:rPr>
              <a:t>Energy Efficiency &amp; Productivity </a:t>
            </a:r>
          </a:p>
          <a:p>
            <a:pPr marL="539875" lvl="3" indent="-269875">
              <a:buClr>
                <a:srgbClr val="00148C"/>
              </a:buClr>
            </a:pPr>
            <a:r>
              <a:rPr lang="en-US" sz="2000" dirty="0">
                <a:solidFill>
                  <a:schemeClr val="accent1"/>
                </a:solidFill>
                <a:cs typeface="+mn-cs"/>
              </a:rPr>
              <a:t>Site Development Programs</a:t>
            </a:r>
          </a:p>
          <a:p>
            <a:pPr marL="539875" lvl="3" indent="-269875">
              <a:buClr>
                <a:srgbClr val="00148C"/>
              </a:buClr>
            </a:pPr>
            <a:r>
              <a:rPr lang="en-US" sz="2000" dirty="0">
                <a:solidFill>
                  <a:schemeClr val="accent1"/>
                </a:solidFill>
                <a:cs typeface="+mn-cs"/>
              </a:rPr>
              <a:t>Community Development Programs</a:t>
            </a:r>
            <a:endParaRPr lang="en-GB" sz="2000" dirty="0">
              <a:solidFill>
                <a:schemeClr val="accent1"/>
              </a:solidFill>
              <a:cs typeface="+mn-cs"/>
            </a:endParaRPr>
          </a:p>
          <a:p>
            <a:pPr marL="539875" lvl="3" indent="-269875">
              <a:buClr>
                <a:srgbClr val="00148C"/>
              </a:buClr>
            </a:pPr>
            <a:r>
              <a:rPr lang="en-GB" sz="2000" dirty="0">
                <a:solidFill>
                  <a:schemeClr val="accent1"/>
                </a:solidFill>
                <a:cs typeface="+mn-cs"/>
              </a:rPr>
              <a:t>Clean Energy Programs </a:t>
            </a:r>
            <a:endParaRPr lang="en-US" sz="2000" dirty="0">
              <a:solidFill>
                <a:schemeClr val="accent1"/>
              </a:solidFill>
              <a:cs typeface="+mn-cs"/>
            </a:endParaRPr>
          </a:p>
        </p:txBody>
      </p:sp>
      <p:sp>
        <p:nvSpPr>
          <p:cNvPr id="7" name="Title 4">
            <a:extLst>
              <a:ext uri="{FF2B5EF4-FFF2-40B4-BE49-F238E27FC236}">
                <a16:creationId xmlns:a16="http://schemas.microsoft.com/office/drawing/2014/main" id="{F57B0986-2D72-49BA-BB9D-B875139081A2}"/>
              </a:ext>
            </a:extLst>
          </p:cNvPr>
          <p:cNvSpPr txBox="1">
            <a:spLocks/>
          </p:cNvSpPr>
          <p:nvPr/>
        </p:nvSpPr>
        <p:spPr bwMode="auto">
          <a:xfrm>
            <a:off x="430261" y="318054"/>
            <a:ext cx="11328302" cy="80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a:lstStyle>
          <a:p>
            <a:pPr>
              <a:buClrTx/>
            </a:pPr>
            <a:r>
              <a:rPr lang="en-US" sz="2400" dirty="0"/>
              <a:t>Other Programs</a:t>
            </a:r>
            <a:br>
              <a:rPr lang="en-US" sz="2400" dirty="0"/>
            </a:br>
            <a:r>
              <a:rPr lang="en-US" sz="2400" dirty="0"/>
              <a:t>Economic Development</a:t>
            </a:r>
            <a:endParaRPr lang="en-US" sz="2400" i="1" dirty="0"/>
          </a:p>
        </p:txBody>
      </p:sp>
      <p:cxnSp>
        <p:nvCxnSpPr>
          <p:cNvPr id="8" name="Straight Connector 7">
            <a:extLst>
              <a:ext uri="{FF2B5EF4-FFF2-40B4-BE49-F238E27FC236}">
                <a16:creationId xmlns:a16="http://schemas.microsoft.com/office/drawing/2014/main" id="{BC09E2AA-13C3-44BA-A80F-306912F37615}"/>
              </a:ext>
            </a:extLst>
          </p:cNvPr>
          <p:cNvCxnSpPr>
            <a:cxnSpLocks/>
          </p:cNvCxnSpPr>
          <p:nvPr/>
        </p:nvCxnSpPr>
        <p:spPr bwMode="auto">
          <a:xfrm>
            <a:off x="430261" y="1157681"/>
            <a:ext cx="7170689" cy="961"/>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Rectangle: Rounded Corners 9">
            <a:hlinkClick r:id="rId2"/>
            <a:extLst>
              <a:ext uri="{FF2B5EF4-FFF2-40B4-BE49-F238E27FC236}">
                <a16:creationId xmlns:a16="http://schemas.microsoft.com/office/drawing/2014/main" id="{C572885B-DCC4-4A4E-810A-733EAF3EED75}"/>
              </a:ext>
            </a:extLst>
          </p:cNvPr>
          <p:cNvSpPr/>
          <p:nvPr/>
        </p:nvSpPr>
        <p:spPr bwMode="auto">
          <a:xfrm>
            <a:off x="6802087" y="2389206"/>
            <a:ext cx="3992352" cy="93980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bodyPr>
          <a:lstStyle/>
          <a:p>
            <a:pPr algn="ctr">
              <a:spcAft>
                <a:spcPts val="450"/>
              </a:spcAft>
            </a:pPr>
            <a:r>
              <a:rPr lang="en-US" sz="2000" dirty="0">
                <a:solidFill>
                  <a:schemeClr val="bg1"/>
                </a:solidFill>
                <a:cs typeface="Arial"/>
              </a:rPr>
              <a:t>Visit ShovelReady.com</a:t>
            </a:r>
          </a:p>
        </p:txBody>
      </p:sp>
      <p:pic>
        <p:nvPicPr>
          <p:cNvPr id="11" name="Picture 2" descr="Click Button With Hand Pointer Clicking Click Here Web Button Isolated  Website Hand Finger Clicking Cursor Stock Vector Stock Illustration -  Download Image Now - iStock">
            <a:extLst>
              <a:ext uri="{FF2B5EF4-FFF2-40B4-BE49-F238E27FC236}">
                <a16:creationId xmlns:a16="http://schemas.microsoft.com/office/drawing/2014/main" id="{6FFE5C1C-C7D8-401A-885E-24DBE7114E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7111" y1="38667" x2="27111" y2="38667"/>
                        <a14:foregroundMark x1="29333" y1="28444" x2="29333" y2="28444"/>
                        <a14:foregroundMark x1="35111" y1="23556" x2="35111" y2="23556"/>
                        <a14:foregroundMark x1="44000" y1="22667" x2="44000" y2="22667"/>
                        <a14:foregroundMark x1="49778" y1="30667" x2="49778" y2="30667"/>
                        <a14:foregroundMark x1="26667" y1="29778" x2="26667" y2="29778"/>
                        <a14:backgroundMark x1="29778" y1="28000" x2="29778" y2="28000"/>
                        <a14:backgroundMark x1="28889" y1="28000" x2="28889" y2="28000"/>
                      </a14:backgroundRemoval>
                    </a14:imgEffect>
                  </a14:imgLayer>
                </a14:imgProps>
              </a:ext>
              <a:ext uri="{28A0092B-C50C-407E-A947-70E740481C1C}">
                <a14:useLocalDpi xmlns:a14="http://schemas.microsoft.com/office/drawing/2010/main" val="0"/>
              </a:ext>
            </a:extLst>
          </a:blip>
          <a:srcRect/>
          <a:stretch>
            <a:fillRect/>
          </a:stretch>
        </p:blipFill>
        <p:spPr bwMode="auto">
          <a:xfrm>
            <a:off x="10061132" y="2700718"/>
            <a:ext cx="1697431" cy="16974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0427831-C791-110B-25F9-ED636603070B}"/>
              </a:ext>
            </a:extLst>
          </p:cNvPr>
          <p:cNvPicPr>
            <a:picLocks noChangeAspect="1"/>
          </p:cNvPicPr>
          <p:nvPr/>
        </p:nvPicPr>
        <p:blipFill>
          <a:blip r:embed="rId5"/>
          <a:stretch>
            <a:fillRect/>
          </a:stretch>
        </p:blipFill>
        <p:spPr>
          <a:xfrm>
            <a:off x="3070199" y="4460461"/>
            <a:ext cx="6048425" cy="2315113"/>
          </a:xfrm>
          <a:prstGeom prst="rect">
            <a:avLst/>
          </a:prstGeom>
        </p:spPr>
      </p:pic>
    </p:spTree>
    <p:extLst>
      <p:ext uri="{BB962C8B-B14F-4D97-AF65-F5344CB8AC3E}">
        <p14:creationId xmlns:p14="http://schemas.microsoft.com/office/powerpoint/2010/main" val="425686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B2545-87EC-4CAB-B34F-9B705F67BDFC}"/>
              </a:ext>
            </a:extLst>
          </p:cNvPr>
          <p:cNvSpPr>
            <a:spLocks noGrp="1"/>
          </p:cNvSpPr>
          <p:nvPr>
            <p:ph type="title"/>
          </p:nvPr>
        </p:nvSpPr>
        <p:spPr>
          <a:xfrm>
            <a:off x="430261" y="356767"/>
            <a:ext cx="11328302" cy="800914"/>
          </a:xfrm>
        </p:spPr>
        <p:txBody>
          <a:bodyPr anchor="ctr"/>
          <a:lstStyle/>
          <a:p>
            <a:r>
              <a:rPr lang="en-US" sz="2400" dirty="0"/>
              <a:t>Other Programs</a:t>
            </a:r>
            <a:br>
              <a:rPr lang="en-US" sz="2400" dirty="0"/>
            </a:br>
            <a:r>
              <a:rPr lang="en-US" sz="2400" dirty="0"/>
              <a:t>Commercial and Industrial </a:t>
            </a:r>
            <a:endParaRPr lang="en-US" sz="2400" i="1" dirty="0"/>
          </a:p>
        </p:txBody>
      </p:sp>
      <p:cxnSp>
        <p:nvCxnSpPr>
          <p:cNvPr id="7" name="Straight Connector 6">
            <a:extLst>
              <a:ext uri="{FF2B5EF4-FFF2-40B4-BE49-F238E27FC236}">
                <a16:creationId xmlns:a16="http://schemas.microsoft.com/office/drawing/2014/main" id="{20B56754-84AE-4DBC-932E-F1B256F7A5EC}"/>
              </a:ext>
            </a:extLst>
          </p:cNvPr>
          <p:cNvCxnSpPr>
            <a:cxnSpLocks/>
          </p:cNvCxnSpPr>
          <p:nvPr/>
        </p:nvCxnSpPr>
        <p:spPr bwMode="auto">
          <a:xfrm>
            <a:off x="430261" y="1157681"/>
            <a:ext cx="3856731"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Rectangle: Rounded Corners 5">
            <a:hlinkClick r:id="rId2"/>
            <a:extLst>
              <a:ext uri="{FF2B5EF4-FFF2-40B4-BE49-F238E27FC236}">
                <a16:creationId xmlns:a16="http://schemas.microsoft.com/office/drawing/2014/main" id="{ED1B22CE-9795-406D-88FC-193D3F1AF750}"/>
              </a:ext>
            </a:extLst>
          </p:cNvPr>
          <p:cNvSpPr/>
          <p:nvPr/>
        </p:nvSpPr>
        <p:spPr bwMode="auto">
          <a:xfrm>
            <a:off x="535903" y="3429001"/>
            <a:ext cx="4506614" cy="1585048"/>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bodyPr>
          <a:lstStyle/>
          <a:p>
            <a:pPr algn="ctr">
              <a:spcAft>
                <a:spcPts val="450"/>
              </a:spcAft>
            </a:pPr>
            <a:r>
              <a:rPr lang="en-US" sz="2000" dirty="0">
                <a:solidFill>
                  <a:schemeClr val="bg1"/>
                </a:solidFill>
                <a:cs typeface="Arial"/>
              </a:rPr>
              <a:t>Visit: www.nationalgridus.com/Services-Rebates</a:t>
            </a:r>
          </a:p>
        </p:txBody>
      </p:sp>
      <p:pic>
        <p:nvPicPr>
          <p:cNvPr id="18434" name="Picture 2" descr="Click Button With Hand Pointer Clicking Click Here Web Button Isolated  Website Hand Finger Clicking Cursor Stock Vector Stock Illustration -  Download Image Now - iStock">
            <a:extLst>
              <a:ext uri="{FF2B5EF4-FFF2-40B4-BE49-F238E27FC236}">
                <a16:creationId xmlns:a16="http://schemas.microsoft.com/office/drawing/2014/main" id="{6B6E81A1-48C5-492D-9C34-70849776CE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7111" y1="38667" x2="27111" y2="38667"/>
                        <a14:foregroundMark x1="29333" y1="28444" x2="29333" y2="28444"/>
                        <a14:foregroundMark x1="35111" y1="23556" x2="35111" y2="23556"/>
                        <a14:foregroundMark x1="44000" y1="22667" x2="44000" y2="22667"/>
                        <a14:foregroundMark x1="49778" y1="30667" x2="49778" y2="30667"/>
                        <a14:foregroundMark x1="26667" y1="29778" x2="26667" y2="29778"/>
                        <a14:backgroundMark x1="29778" y1="28000" x2="29778" y2="28000"/>
                        <a14:backgroundMark x1="28889" y1="28000" x2="28889" y2="28000"/>
                      </a14:backgroundRemoval>
                    </a14:imgEffect>
                  </a14:imgLayer>
                </a14:imgProps>
              </a:ext>
              <a:ext uri="{28A0092B-C50C-407E-A947-70E740481C1C}">
                <a14:useLocalDpi xmlns:a14="http://schemas.microsoft.com/office/drawing/2010/main" val="0"/>
              </a:ext>
            </a:extLst>
          </a:blip>
          <a:srcRect/>
          <a:stretch>
            <a:fillRect/>
          </a:stretch>
        </p:blipFill>
        <p:spPr bwMode="auto">
          <a:xfrm rot="20289917">
            <a:off x="4543205" y="4547453"/>
            <a:ext cx="1022770" cy="10227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4">
            <a:extLst>
              <a:ext uri="{FF2B5EF4-FFF2-40B4-BE49-F238E27FC236}">
                <a16:creationId xmlns:a16="http://schemas.microsoft.com/office/drawing/2014/main" id="{7A195AC3-DC8E-BA00-36B9-A7C62218814B}"/>
              </a:ext>
            </a:extLst>
          </p:cNvPr>
          <p:cNvSpPr txBox="1">
            <a:spLocks/>
          </p:cNvSpPr>
          <p:nvPr/>
        </p:nvSpPr>
        <p:spPr>
          <a:xfrm>
            <a:off x="430260" y="1361065"/>
            <a:ext cx="5664151" cy="1585049"/>
          </a:xfrm>
          <a:prstGeom prst="rect">
            <a:avLst/>
          </a:prstGeom>
        </p:spPr>
        <p:txBody>
          <a:bodyPr wrap="square" lIns="0" tIns="0" rIns="0" bIns="0" anchor="t">
            <a:spAutoFit/>
          </a:bodyPr>
          <a:lstStyle>
            <a:defPPr>
              <a:defRPr lang="en-GB"/>
            </a:defPPr>
            <a:lvl1pPr marL="0" indent="0" algn="l" rtl="0" eaLnBrk="1" fontAlgn="base" hangingPunct="1">
              <a:spcBef>
                <a:spcPct val="0"/>
              </a:spcBef>
              <a:spcAft>
                <a:spcPts val="600"/>
              </a:spcAft>
              <a:buClr>
                <a:schemeClr val="tx1"/>
              </a:buClr>
              <a:buFontTx/>
              <a:buNone/>
              <a:defRPr lang="en-GB" sz="1100" b="0" dirty="0">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marL="269875" lvl="2" indent="-269875">
              <a:buClr>
                <a:srgbClr val="00148C"/>
              </a:buClr>
            </a:pPr>
            <a:r>
              <a:rPr lang="en-US" sz="2800" dirty="0">
                <a:solidFill>
                  <a:schemeClr val="accent1"/>
                </a:solidFill>
                <a:cs typeface="+mn-cs"/>
              </a:rPr>
              <a:t>Search by:</a:t>
            </a:r>
          </a:p>
          <a:p>
            <a:pPr marL="539875" lvl="3" indent="-269875">
              <a:buClr>
                <a:srgbClr val="00148C"/>
              </a:buClr>
            </a:pPr>
            <a:r>
              <a:rPr lang="en-US" sz="2000" dirty="0">
                <a:solidFill>
                  <a:schemeClr val="accent1"/>
                </a:solidFill>
                <a:cs typeface="+mn-cs"/>
              </a:rPr>
              <a:t>Customer Type</a:t>
            </a:r>
          </a:p>
          <a:p>
            <a:pPr marL="539875" lvl="3" indent="-269875">
              <a:buClr>
                <a:srgbClr val="00148C"/>
              </a:buClr>
            </a:pPr>
            <a:r>
              <a:rPr lang="en-US" sz="2000" dirty="0">
                <a:solidFill>
                  <a:schemeClr val="accent1"/>
                </a:solidFill>
                <a:cs typeface="+mn-cs"/>
              </a:rPr>
              <a:t>Location (Service Area)</a:t>
            </a:r>
          </a:p>
          <a:p>
            <a:pPr marL="539875" lvl="3" indent="-269875">
              <a:buClr>
                <a:srgbClr val="00148C"/>
              </a:buClr>
            </a:pPr>
            <a:r>
              <a:rPr lang="en-US" sz="2000" dirty="0">
                <a:solidFill>
                  <a:schemeClr val="accent1"/>
                </a:solidFill>
                <a:cs typeface="+mn-cs"/>
              </a:rPr>
              <a:t>Fuel Type (from National Grid)</a:t>
            </a:r>
          </a:p>
        </p:txBody>
      </p:sp>
      <p:sp>
        <p:nvSpPr>
          <p:cNvPr id="2" name="Title 4">
            <a:extLst>
              <a:ext uri="{FF2B5EF4-FFF2-40B4-BE49-F238E27FC236}">
                <a16:creationId xmlns:a16="http://schemas.microsoft.com/office/drawing/2014/main" id="{ACC836C4-CD20-7833-9A69-2619AEC2D5C0}"/>
              </a:ext>
            </a:extLst>
          </p:cNvPr>
          <p:cNvSpPr txBox="1">
            <a:spLocks/>
          </p:cNvSpPr>
          <p:nvPr/>
        </p:nvSpPr>
        <p:spPr bwMode="auto">
          <a:xfrm>
            <a:off x="6094411" y="352335"/>
            <a:ext cx="11328302" cy="80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a:lstStyle>
          <a:p>
            <a:pPr>
              <a:buClrTx/>
            </a:pPr>
            <a:r>
              <a:rPr lang="en-US" sz="2400"/>
              <a:t>Other Programs</a:t>
            </a:r>
            <a:br>
              <a:rPr lang="en-US" sz="2400"/>
            </a:br>
            <a:r>
              <a:rPr lang="en-US" sz="2400"/>
              <a:t>Small Business</a:t>
            </a:r>
            <a:endParaRPr lang="en-US" sz="2400" i="1" dirty="0"/>
          </a:p>
        </p:txBody>
      </p:sp>
      <p:cxnSp>
        <p:nvCxnSpPr>
          <p:cNvPr id="3" name="Straight Connector 2">
            <a:extLst>
              <a:ext uri="{FF2B5EF4-FFF2-40B4-BE49-F238E27FC236}">
                <a16:creationId xmlns:a16="http://schemas.microsoft.com/office/drawing/2014/main" id="{ECDB48D4-2FD4-D9B6-9A11-BBC3E5B21997}"/>
              </a:ext>
            </a:extLst>
          </p:cNvPr>
          <p:cNvCxnSpPr>
            <a:cxnSpLocks/>
          </p:cNvCxnSpPr>
          <p:nvPr/>
        </p:nvCxnSpPr>
        <p:spPr bwMode="auto">
          <a:xfrm>
            <a:off x="6094411" y="1153249"/>
            <a:ext cx="2277313"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 name="Text Placeholder 44">
            <a:extLst>
              <a:ext uri="{FF2B5EF4-FFF2-40B4-BE49-F238E27FC236}">
                <a16:creationId xmlns:a16="http://schemas.microsoft.com/office/drawing/2014/main" id="{448F7C01-273C-BF6E-AC6D-7AB4B0E983FD}"/>
              </a:ext>
            </a:extLst>
          </p:cNvPr>
          <p:cNvSpPr txBox="1">
            <a:spLocks/>
          </p:cNvSpPr>
          <p:nvPr/>
        </p:nvSpPr>
        <p:spPr>
          <a:xfrm>
            <a:off x="6094412" y="1419471"/>
            <a:ext cx="4486122" cy="1585049"/>
          </a:xfrm>
          <a:prstGeom prst="rect">
            <a:avLst/>
          </a:prstGeom>
        </p:spPr>
        <p:txBody>
          <a:bodyPr wrap="square" lIns="0" tIns="0" rIns="0" bIns="0" anchor="t">
            <a:spAutoFit/>
          </a:bodyPr>
          <a:lstStyle>
            <a:defPPr>
              <a:defRPr lang="en-GB"/>
            </a:defPPr>
            <a:lvl1pPr marL="0" indent="0" algn="l" rtl="0" eaLnBrk="1" fontAlgn="base" hangingPunct="1">
              <a:spcBef>
                <a:spcPct val="0"/>
              </a:spcBef>
              <a:spcAft>
                <a:spcPts val="600"/>
              </a:spcAft>
              <a:buClr>
                <a:schemeClr val="tx1"/>
              </a:buClr>
              <a:buFontTx/>
              <a:buNone/>
              <a:defRPr lang="en-GB" sz="1100" b="0" dirty="0">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marL="269875" lvl="2" indent="-269875">
              <a:buClr>
                <a:srgbClr val="00148C"/>
              </a:buClr>
            </a:pPr>
            <a:r>
              <a:rPr lang="en-US" sz="2800" dirty="0">
                <a:solidFill>
                  <a:schemeClr val="accent1"/>
                </a:solidFill>
                <a:cs typeface="+mn-cs"/>
              </a:rPr>
              <a:t>Incentives for:</a:t>
            </a:r>
          </a:p>
          <a:p>
            <a:pPr marL="539875" lvl="3" indent="-269875">
              <a:buClr>
                <a:srgbClr val="00148C"/>
              </a:buClr>
            </a:pPr>
            <a:r>
              <a:rPr lang="en-US" sz="2000" dirty="0">
                <a:solidFill>
                  <a:schemeClr val="accent1"/>
                </a:solidFill>
                <a:cs typeface="+mn-cs"/>
              </a:rPr>
              <a:t>LED Lighting</a:t>
            </a:r>
          </a:p>
          <a:p>
            <a:pPr marL="539875" lvl="3" indent="-269875">
              <a:buClr>
                <a:srgbClr val="00148C"/>
              </a:buClr>
            </a:pPr>
            <a:r>
              <a:rPr lang="en-US" sz="2000" dirty="0">
                <a:solidFill>
                  <a:schemeClr val="accent1"/>
                </a:solidFill>
                <a:cs typeface="+mn-cs"/>
              </a:rPr>
              <a:t>Natural Gas Equipment </a:t>
            </a:r>
          </a:p>
          <a:p>
            <a:pPr marL="539875" lvl="3" indent="-269875">
              <a:buClr>
                <a:srgbClr val="00148C"/>
              </a:buClr>
            </a:pPr>
            <a:r>
              <a:rPr lang="en-US" sz="2000" dirty="0">
                <a:solidFill>
                  <a:schemeClr val="accent1"/>
                </a:solidFill>
                <a:cs typeface="+mn-cs"/>
              </a:rPr>
              <a:t>Custom Lighting and Refrigeration </a:t>
            </a:r>
          </a:p>
        </p:txBody>
      </p:sp>
      <p:sp>
        <p:nvSpPr>
          <p:cNvPr id="9" name="Rectangle: Rounded Corners 8">
            <a:hlinkClick r:id="rId5"/>
            <a:extLst>
              <a:ext uri="{FF2B5EF4-FFF2-40B4-BE49-F238E27FC236}">
                <a16:creationId xmlns:a16="http://schemas.microsoft.com/office/drawing/2014/main" id="{561A1478-6CCC-E448-AB44-E149142C7E61}"/>
              </a:ext>
            </a:extLst>
          </p:cNvPr>
          <p:cNvSpPr/>
          <p:nvPr/>
        </p:nvSpPr>
        <p:spPr bwMode="auto">
          <a:xfrm>
            <a:off x="6469337" y="3429000"/>
            <a:ext cx="5153252" cy="1585049"/>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bodyPr>
          <a:lstStyle/>
          <a:p>
            <a:pPr algn="ctr">
              <a:spcAft>
                <a:spcPts val="450"/>
              </a:spcAft>
            </a:pPr>
            <a:r>
              <a:rPr lang="en-US" sz="2000" dirty="0">
                <a:solidFill>
                  <a:schemeClr val="bg1"/>
                </a:solidFill>
                <a:cs typeface="Arial"/>
              </a:rPr>
              <a:t>Visit: https://www.nationalgridus.com/upstate-ny-business/energy-saving-programs/small-business</a:t>
            </a:r>
          </a:p>
        </p:txBody>
      </p:sp>
      <p:pic>
        <p:nvPicPr>
          <p:cNvPr id="12" name="Picture 2" descr="Click Button With Hand Pointer Clicking Click Here Web Button Isolated  Website Hand Finger Clicking Cursor Stock Vector Stock Illustration -  Download Image Now - iStock">
            <a:extLst>
              <a:ext uri="{FF2B5EF4-FFF2-40B4-BE49-F238E27FC236}">
                <a16:creationId xmlns:a16="http://schemas.microsoft.com/office/drawing/2014/main" id="{D0F5F444-E2E4-4990-607D-7BD4DD8889A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7111" y1="38667" x2="27111" y2="38667"/>
                        <a14:foregroundMark x1="29333" y1="28444" x2="29333" y2="28444"/>
                        <a14:foregroundMark x1="35111" y1="23556" x2="35111" y2="23556"/>
                        <a14:foregroundMark x1="44000" y1="22667" x2="44000" y2="22667"/>
                        <a14:foregroundMark x1="49778" y1="30667" x2="49778" y2="30667"/>
                        <a14:foregroundMark x1="26667" y1="29778" x2="26667" y2="29778"/>
                        <a14:backgroundMark x1="29778" y1="28000" x2="29778" y2="28000"/>
                        <a14:backgroundMark x1="28889" y1="28000" x2="28889" y2="28000"/>
                      </a14:backgroundRemoval>
                    </a14:imgEffect>
                  </a14:imgLayer>
                </a14:imgProps>
              </a:ext>
              <a:ext uri="{28A0092B-C50C-407E-A947-70E740481C1C}">
                <a14:useLocalDpi xmlns:a14="http://schemas.microsoft.com/office/drawing/2010/main" val="0"/>
              </a:ext>
            </a:extLst>
          </a:blip>
          <a:srcRect/>
          <a:stretch>
            <a:fillRect/>
          </a:stretch>
        </p:blipFill>
        <p:spPr bwMode="auto">
          <a:xfrm rot="20289917">
            <a:off x="11012541" y="4547453"/>
            <a:ext cx="1022770" cy="102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45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B2545-87EC-4CAB-B34F-9B705F67BDFC}"/>
              </a:ext>
            </a:extLst>
          </p:cNvPr>
          <p:cNvSpPr>
            <a:spLocks noGrp="1"/>
          </p:cNvSpPr>
          <p:nvPr>
            <p:ph type="title"/>
          </p:nvPr>
        </p:nvSpPr>
        <p:spPr>
          <a:xfrm>
            <a:off x="430261" y="356767"/>
            <a:ext cx="11328302" cy="800914"/>
          </a:xfrm>
        </p:spPr>
        <p:txBody>
          <a:bodyPr anchor="ctr"/>
          <a:lstStyle/>
          <a:p>
            <a:r>
              <a:rPr lang="en-US" sz="2400" dirty="0"/>
              <a:t>Other Programs</a:t>
            </a:r>
            <a:br>
              <a:rPr lang="en-US" sz="2400" dirty="0"/>
            </a:br>
            <a:r>
              <a:rPr lang="en-US" sz="2400" dirty="0"/>
              <a:t>EV Charging Plugs</a:t>
            </a:r>
            <a:endParaRPr lang="en-US" sz="2400" i="1" dirty="0"/>
          </a:p>
        </p:txBody>
      </p:sp>
      <p:cxnSp>
        <p:nvCxnSpPr>
          <p:cNvPr id="7" name="Straight Connector 6">
            <a:extLst>
              <a:ext uri="{FF2B5EF4-FFF2-40B4-BE49-F238E27FC236}">
                <a16:creationId xmlns:a16="http://schemas.microsoft.com/office/drawing/2014/main" id="{20B56754-84AE-4DBC-932E-F1B256F7A5EC}"/>
              </a:ext>
            </a:extLst>
          </p:cNvPr>
          <p:cNvCxnSpPr>
            <a:cxnSpLocks/>
          </p:cNvCxnSpPr>
          <p:nvPr/>
        </p:nvCxnSpPr>
        <p:spPr bwMode="auto">
          <a:xfrm>
            <a:off x="430261" y="1157681"/>
            <a:ext cx="2782839"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0B85B267-526B-460C-AB77-F7E2F439B96D}"/>
              </a:ext>
            </a:extLst>
          </p:cNvPr>
          <p:cNvPicPr>
            <a:picLocks noChangeAspect="1"/>
          </p:cNvPicPr>
          <p:nvPr/>
        </p:nvPicPr>
        <p:blipFill>
          <a:blip r:embed="rId2"/>
          <a:stretch>
            <a:fillRect/>
          </a:stretch>
        </p:blipFill>
        <p:spPr>
          <a:xfrm>
            <a:off x="2635353" y="1478306"/>
            <a:ext cx="6918121" cy="4891328"/>
          </a:xfrm>
          <a:prstGeom prst="rect">
            <a:avLst/>
          </a:prstGeom>
        </p:spPr>
      </p:pic>
    </p:spTree>
    <p:extLst>
      <p:ext uri="{BB962C8B-B14F-4D97-AF65-F5344CB8AC3E}">
        <p14:creationId xmlns:p14="http://schemas.microsoft.com/office/powerpoint/2010/main" val="306097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B2545-87EC-4CAB-B34F-9B705F67BDFC}"/>
              </a:ext>
            </a:extLst>
          </p:cNvPr>
          <p:cNvSpPr>
            <a:spLocks noGrp="1"/>
          </p:cNvSpPr>
          <p:nvPr>
            <p:ph type="title"/>
          </p:nvPr>
        </p:nvSpPr>
        <p:spPr>
          <a:xfrm>
            <a:off x="430261" y="356767"/>
            <a:ext cx="11328302" cy="800914"/>
          </a:xfrm>
        </p:spPr>
        <p:txBody>
          <a:bodyPr anchor="ctr"/>
          <a:lstStyle/>
          <a:p>
            <a:r>
              <a:rPr lang="en-US" sz="2400" dirty="0"/>
              <a:t>Other Programs</a:t>
            </a:r>
            <a:br>
              <a:rPr lang="en-US" sz="2400" dirty="0"/>
            </a:br>
            <a:r>
              <a:rPr lang="en-US" sz="2400" dirty="0"/>
              <a:t>Clean Heat Program</a:t>
            </a:r>
            <a:endParaRPr lang="en-US" sz="2400" i="1" dirty="0"/>
          </a:p>
        </p:txBody>
      </p:sp>
      <p:cxnSp>
        <p:nvCxnSpPr>
          <p:cNvPr id="7" name="Straight Connector 6">
            <a:extLst>
              <a:ext uri="{FF2B5EF4-FFF2-40B4-BE49-F238E27FC236}">
                <a16:creationId xmlns:a16="http://schemas.microsoft.com/office/drawing/2014/main" id="{20B56754-84AE-4DBC-932E-F1B256F7A5EC}"/>
              </a:ext>
            </a:extLst>
          </p:cNvPr>
          <p:cNvCxnSpPr>
            <a:cxnSpLocks/>
          </p:cNvCxnSpPr>
          <p:nvPr/>
        </p:nvCxnSpPr>
        <p:spPr bwMode="auto">
          <a:xfrm>
            <a:off x="430261" y="1157681"/>
            <a:ext cx="2960639"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402CBCAD-CF54-4BA3-BF9D-FCD09196FB6A}"/>
              </a:ext>
            </a:extLst>
          </p:cNvPr>
          <p:cNvPicPr>
            <a:picLocks noChangeAspect="1"/>
          </p:cNvPicPr>
          <p:nvPr/>
        </p:nvPicPr>
        <p:blipFill>
          <a:blip r:embed="rId2"/>
          <a:stretch>
            <a:fillRect/>
          </a:stretch>
        </p:blipFill>
        <p:spPr>
          <a:xfrm>
            <a:off x="430261" y="1593459"/>
            <a:ext cx="7779546" cy="4106860"/>
          </a:xfrm>
          <a:prstGeom prst="rect">
            <a:avLst/>
          </a:prstGeom>
        </p:spPr>
      </p:pic>
      <p:sp>
        <p:nvSpPr>
          <p:cNvPr id="6" name="Rectangle: Rounded Corners 5">
            <a:hlinkClick r:id="rId3"/>
            <a:extLst>
              <a:ext uri="{FF2B5EF4-FFF2-40B4-BE49-F238E27FC236}">
                <a16:creationId xmlns:a16="http://schemas.microsoft.com/office/drawing/2014/main" id="{ED1B22CE-9795-406D-88FC-193D3F1AF750}"/>
              </a:ext>
            </a:extLst>
          </p:cNvPr>
          <p:cNvSpPr/>
          <p:nvPr/>
        </p:nvSpPr>
        <p:spPr bwMode="auto">
          <a:xfrm>
            <a:off x="8418463" y="2247900"/>
            <a:ext cx="3340100" cy="93980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bodyPr>
          <a:lstStyle/>
          <a:p>
            <a:pPr algn="ctr">
              <a:spcAft>
                <a:spcPts val="450"/>
              </a:spcAft>
            </a:pPr>
            <a:r>
              <a:rPr lang="en-US" sz="2000" dirty="0">
                <a:solidFill>
                  <a:schemeClr val="bg1"/>
                </a:solidFill>
                <a:cs typeface="Arial"/>
              </a:rPr>
              <a:t>Residential </a:t>
            </a:r>
          </a:p>
          <a:p>
            <a:pPr algn="ctr">
              <a:spcAft>
                <a:spcPts val="450"/>
              </a:spcAft>
            </a:pPr>
            <a:r>
              <a:rPr lang="en-US" sz="2000" dirty="0">
                <a:solidFill>
                  <a:schemeClr val="bg1"/>
                </a:solidFill>
                <a:cs typeface="Arial"/>
              </a:rPr>
              <a:t>Rebates</a:t>
            </a:r>
          </a:p>
        </p:txBody>
      </p:sp>
      <p:sp>
        <p:nvSpPr>
          <p:cNvPr id="9" name="Rectangle: Rounded Corners 8">
            <a:extLst>
              <a:ext uri="{FF2B5EF4-FFF2-40B4-BE49-F238E27FC236}">
                <a16:creationId xmlns:a16="http://schemas.microsoft.com/office/drawing/2014/main" id="{14E60E52-B49D-4BDB-A153-0108D037A0E6}"/>
              </a:ext>
            </a:extLst>
          </p:cNvPr>
          <p:cNvSpPr/>
          <p:nvPr/>
        </p:nvSpPr>
        <p:spPr bwMode="auto">
          <a:xfrm>
            <a:off x="8418463" y="4114801"/>
            <a:ext cx="3340100" cy="1092199"/>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bodyPr>
          <a:lstStyle/>
          <a:p>
            <a:pPr algn="ctr">
              <a:spcAft>
                <a:spcPts val="450"/>
              </a:spcAft>
            </a:pPr>
            <a:r>
              <a:rPr lang="en-US" sz="2000" dirty="0">
                <a:solidFill>
                  <a:schemeClr val="bg1"/>
                </a:solidFill>
                <a:cs typeface="Arial"/>
              </a:rPr>
              <a:t>Commercial and Industrial Incentives – Call Seth!</a:t>
            </a:r>
          </a:p>
        </p:txBody>
      </p:sp>
      <p:pic>
        <p:nvPicPr>
          <p:cNvPr id="18434" name="Picture 2" descr="Click Button With Hand Pointer Clicking Click Here Web Button Isolated  Website Hand Finger Clicking Cursor Stock Vector Stock Illustration -  Download Image Now - iStock">
            <a:extLst>
              <a:ext uri="{FF2B5EF4-FFF2-40B4-BE49-F238E27FC236}">
                <a16:creationId xmlns:a16="http://schemas.microsoft.com/office/drawing/2014/main" id="{6B6E81A1-48C5-492D-9C34-70849776CE2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7111" y1="38667" x2="27111" y2="38667"/>
                        <a14:foregroundMark x1="29333" y1="28444" x2="29333" y2="28444"/>
                        <a14:foregroundMark x1="35111" y1="23556" x2="35111" y2="23556"/>
                        <a14:foregroundMark x1="44000" y1="22667" x2="44000" y2="22667"/>
                        <a14:foregroundMark x1="49778" y1="30667" x2="49778" y2="30667"/>
                        <a14:foregroundMark x1="26667" y1="29778" x2="26667" y2="29778"/>
                        <a14:backgroundMark x1="29778" y1="28000" x2="29778" y2="28000"/>
                        <a14:backgroundMark x1="28889" y1="28000" x2="28889" y2="28000"/>
                      </a14:backgroundRemoval>
                    </a14:imgEffect>
                  </a14:imgLayer>
                </a14:imgProps>
              </a:ext>
              <a:ext uri="{28A0092B-C50C-407E-A947-70E740481C1C}">
                <a14:useLocalDpi xmlns:a14="http://schemas.microsoft.com/office/drawing/2010/main" val="0"/>
              </a:ext>
            </a:extLst>
          </a:blip>
          <a:srcRect/>
          <a:stretch>
            <a:fillRect/>
          </a:stretch>
        </p:blipFill>
        <p:spPr bwMode="auto">
          <a:xfrm>
            <a:off x="10806610" y="2417368"/>
            <a:ext cx="1697431" cy="169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83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10;&#10;Description automatically generated">
            <a:extLst>
              <a:ext uri="{FF2B5EF4-FFF2-40B4-BE49-F238E27FC236}">
                <a16:creationId xmlns:a16="http://schemas.microsoft.com/office/drawing/2014/main" id="{52A31913-10A4-06AD-1225-A2AB693275F7}"/>
              </a:ext>
            </a:extLst>
          </p:cNvPr>
          <p:cNvPicPr>
            <a:picLocks noChangeAspect="1"/>
          </p:cNvPicPr>
          <p:nvPr/>
        </p:nvPicPr>
        <p:blipFill>
          <a:blip r:embed="rId2"/>
          <a:stretch>
            <a:fillRect/>
          </a:stretch>
        </p:blipFill>
        <p:spPr>
          <a:xfrm>
            <a:off x="5330825" y="0"/>
            <a:ext cx="6858000" cy="6858000"/>
          </a:xfrm>
          <a:prstGeom prst="rect">
            <a:avLst/>
          </a:prstGeom>
        </p:spPr>
      </p:pic>
      <p:sp>
        <p:nvSpPr>
          <p:cNvPr id="11" name="Rectangle 10">
            <a:extLst>
              <a:ext uri="{FF2B5EF4-FFF2-40B4-BE49-F238E27FC236}">
                <a16:creationId xmlns:a16="http://schemas.microsoft.com/office/drawing/2014/main" id="{DAE03C88-0488-8027-DDED-883BD95554CC}"/>
              </a:ext>
            </a:extLst>
          </p:cNvPr>
          <p:cNvSpPr/>
          <p:nvPr/>
        </p:nvSpPr>
        <p:spPr bwMode="auto">
          <a:xfrm>
            <a:off x="5748960" y="-6936"/>
            <a:ext cx="6439865" cy="6858000"/>
          </a:xfrm>
          <a:prstGeom prst="rect">
            <a:avLst/>
          </a:prstGeom>
          <a:solidFill>
            <a:srgbClr val="92D050">
              <a:alpha val="50000"/>
            </a:srgbClr>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spcAft>
                <a:spcPts val="450"/>
              </a:spcAft>
            </a:pPr>
            <a:endParaRPr lang="en-US" sz="1800" dirty="0" err="1">
              <a:solidFill>
                <a:schemeClr val="bg1"/>
              </a:solidFill>
              <a:cs typeface="Arial"/>
            </a:endParaRPr>
          </a:p>
        </p:txBody>
      </p:sp>
      <p:sp>
        <p:nvSpPr>
          <p:cNvPr id="15" name="Parallelogram 14">
            <a:extLst>
              <a:ext uri="{FF2B5EF4-FFF2-40B4-BE49-F238E27FC236}">
                <a16:creationId xmlns:a16="http://schemas.microsoft.com/office/drawing/2014/main" id="{F6F8836A-8E1E-B0A5-AC55-85DB952EA3FE}"/>
              </a:ext>
            </a:extLst>
          </p:cNvPr>
          <p:cNvSpPr/>
          <p:nvPr/>
        </p:nvSpPr>
        <p:spPr bwMode="auto">
          <a:xfrm>
            <a:off x="2668309" y="0"/>
            <a:ext cx="4377018" cy="6858000"/>
          </a:xfrm>
          <a:prstGeom prst="parallelogram">
            <a:avLst/>
          </a:prstGeom>
          <a:solidFill>
            <a:schemeClr val="bg1"/>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spcAft>
                <a:spcPts val="450"/>
              </a:spcAft>
            </a:pPr>
            <a:endParaRPr lang="en-US" sz="1800" dirty="0" err="1">
              <a:solidFill>
                <a:schemeClr val="bg1"/>
              </a:solidFill>
              <a:cs typeface="Arial"/>
            </a:endParaRPr>
          </a:p>
        </p:txBody>
      </p:sp>
      <p:sp>
        <p:nvSpPr>
          <p:cNvPr id="2" name="Title 1">
            <a:extLst>
              <a:ext uri="{FF2B5EF4-FFF2-40B4-BE49-F238E27FC236}">
                <a16:creationId xmlns:a16="http://schemas.microsoft.com/office/drawing/2014/main" id="{A74FC9AC-B77C-09F2-12E0-AE90347EF40E}"/>
              </a:ext>
            </a:extLst>
          </p:cNvPr>
          <p:cNvSpPr>
            <a:spLocks noGrp="1"/>
          </p:cNvSpPr>
          <p:nvPr>
            <p:ph type="title"/>
          </p:nvPr>
        </p:nvSpPr>
        <p:spPr>
          <a:xfrm>
            <a:off x="430261" y="356766"/>
            <a:ext cx="5412399" cy="5640273"/>
          </a:xfrm>
        </p:spPr>
        <p:txBody>
          <a:bodyPr anchor="ctr"/>
          <a:lstStyle/>
          <a:p>
            <a:r>
              <a:rPr lang="en-US" sz="6600" i="1" dirty="0"/>
              <a:t>Questions?</a:t>
            </a:r>
            <a:br>
              <a:rPr lang="en-US" sz="6600" i="1" dirty="0"/>
            </a:br>
            <a:r>
              <a:rPr lang="en-US" sz="2000" i="1" dirty="0"/>
              <a:t>Please Ask Your Questions in the Chat!</a:t>
            </a:r>
            <a:endParaRPr lang="en-US" sz="6600" i="1" dirty="0"/>
          </a:p>
        </p:txBody>
      </p:sp>
    </p:spTree>
    <p:extLst>
      <p:ext uri="{BB962C8B-B14F-4D97-AF65-F5344CB8AC3E}">
        <p14:creationId xmlns:p14="http://schemas.microsoft.com/office/powerpoint/2010/main" val="75355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982AE3-4205-481A-B884-32D8089A96F4}"/>
              </a:ext>
            </a:extLst>
          </p:cNvPr>
          <p:cNvGrpSpPr/>
          <p:nvPr/>
        </p:nvGrpSpPr>
        <p:grpSpPr>
          <a:xfrm>
            <a:off x="-310893" y="5640758"/>
            <a:ext cx="11033311" cy="853888"/>
            <a:chOff x="-268942" y="5311589"/>
            <a:chExt cx="11033311" cy="853888"/>
          </a:xfrm>
        </p:grpSpPr>
        <p:sp>
          <p:nvSpPr>
            <p:cNvPr id="7" name="Parallelogram 6">
              <a:extLst>
                <a:ext uri="{FF2B5EF4-FFF2-40B4-BE49-F238E27FC236}">
                  <a16:creationId xmlns:a16="http://schemas.microsoft.com/office/drawing/2014/main" id="{211172A0-78A2-4CAD-848B-508FF0F9BC2D}"/>
                </a:ext>
              </a:extLst>
            </p:cNvPr>
            <p:cNvSpPr/>
            <p:nvPr/>
          </p:nvSpPr>
          <p:spPr bwMode="auto">
            <a:xfrm>
              <a:off x="-268942" y="5311589"/>
              <a:ext cx="11033311" cy="853888"/>
            </a:xfrm>
            <a:prstGeom prst="parallelogram">
              <a:avLst/>
            </a:prstGeom>
            <a:solidFill>
              <a:srgbClr val="92D050"/>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spcAft>
                  <a:spcPts val="450"/>
                </a:spcAft>
              </a:pPr>
              <a:endParaRPr lang="en-US" sz="1800" dirty="0" err="1">
                <a:solidFill>
                  <a:schemeClr val="bg1"/>
                </a:solidFill>
                <a:cs typeface="Arial"/>
              </a:endParaRPr>
            </a:p>
          </p:txBody>
        </p:sp>
        <p:sp>
          <p:nvSpPr>
            <p:cNvPr id="8" name="Content Placeholder 2">
              <a:extLst>
                <a:ext uri="{FF2B5EF4-FFF2-40B4-BE49-F238E27FC236}">
                  <a16:creationId xmlns:a16="http://schemas.microsoft.com/office/drawing/2014/main" id="{E1652DE7-E66E-4F18-8784-D7D930C954BC}"/>
                </a:ext>
              </a:extLst>
            </p:cNvPr>
            <p:cNvSpPr txBox="1">
              <a:spLocks/>
            </p:cNvSpPr>
            <p:nvPr/>
          </p:nvSpPr>
          <p:spPr>
            <a:xfrm>
              <a:off x="461051" y="5505450"/>
              <a:ext cx="9644916" cy="660027"/>
            </a:xfrm>
            <a:prstGeom prst="rect">
              <a:avLst/>
            </a:prstGeom>
          </p:spPr>
          <p:txBody>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marL="228600">
                <a:buClr>
                  <a:schemeClr val="accent1"/>
                </a:buClr>
              </a:pPr>
              <a:r>
                <a:rPr lang="en-US" b="0" dirty="0">
                  <a:solidFill>
                    <a:schemeClr val="bg1"/>
                  </a:solidFill>
                </a:rPr>
                <a:t>Seth Browe ♦ seth.browe@nationalgrid.com ♦ 518-949-5815  </a:t>
              </a:r>
            </a:p>
          </p:txBody>
        </p:sp>
      </p:grpSp>
    </p:spTree>
    <p:extLst>
      <p:ext uri="{BB962C8B-B14F-4D97-AF65-F5344CB8AC3E}">
        <p14:creationId xmlns:p14="http://schemas.microsoft.com/office/powerpoint/2010/main" val="241250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CB29B4-8CC1-4D88-A178-BC935AA5457C}"/>
              </a:ext>
            </a:extLst>
          </p:cNvPr>
          <p:cNvPicPr>
            <a:picLocks noChangeAspect="1"/>
          </p:cNvPicPr>
          <p:nvPr/>
        </p:nvPicPr>
        <p:blipFill rotWithShape="1">
          <a:blip r:embed="rId2">
            <a:alphaModFix amt="20000"/>
          </a:blip>
          <a:srcRect r="35653" b="31119"/>
          <a:stretch/>
        </p:blipFill>
        <p:spPr>
          <a:xfrm>
            <a:off x="1184049" y="0"/>
            <a:ext cx="9840686" cy="6871131"/>
          </a:xfrm>
          <a:prstGeom prst="rect">
            <a:avLst/>
          </a:prstGeom>
        </p:spPr>
      </p:pic>
      <p:sp>
        <p:nvSpPr>
          <p:cNvPr id="5" name="Title 4">
            <a:extLst>
              <a:ext uri="{FF2B5EF4-FFF2-40B4-BE49-F238E27FC236}">
                <a16:creationId xmlns:a16="http://schemas.microsoft.com/office/drawing/2014/main" id="{BD5B2545-87EC-4CAB-B34F-9B705F67BDFC}"/>
              </a:ext>
            </a:extLst>
          </p:cNvPr>
          <p:cNvSpPr>
            <a:spLocks noGrp="1"/>
          </p:cNvSpPr>
          <p:nvPr>
            <p:ph type="title"/>
          </p:nvPr>
        </p:nvSpPr>
        <p:spPr>
          <a:xfrm>
            <a:off x="430261" y="356767"/>
            <a:ext cx="5416183" cy="800914"/>
          </a:xfrm>
        </p:spPr>
        <p:txBody>
          <a:bodyPr anchor="ctr"/>
          <a:lstStyle/>
          <a:p>
            <a:r>
              <a:rPr lang="en-US" sz="2400" dirty="0"/>
              <a:t>Seth Browe, Sr. Representative</a:t>
            </a:r>
            <a:br>
              <a:rPr lang="en-US" sz="2400" dirty="0"/>
            </a:br>
            <a:r>
              <a:rPr lang="en-US" sz="2000" i="1" dirty="0"/>
              <a:t>Energy Efficiency  </a:t>
            </a:r>
            <a:endParaRPr lang="en-US" sz="2400" i="1" dirty="0"/>
          </a:p>
        </p:txBody>
      </p:sp>
      <p:sp>
        <p:nvSpPr>
          <p:cNvPr id="6" name="Content Placeholder 5">
            <a:extLst>
              <a:ext uri="{FF2B5EF4-FFF2-40B4-BE49-F238E27FC236}">
                <a16:creationId xmlns:a16="http://schemas.microsoft.com/office/drawing/2014/main" id="{88B5BCD5-8BE8-4206-AE05-96A57A8EF7D6}"/>
              </a:ext>
            </a:extLst>
          </p:cNvPr>
          <p:cNvSpPr>
            <a:spLocks noGrp="1"/>
          </p:cNvSpPr>
          <p:nvPr>
            <p:ph idx="1"/>
          </p:nvPr>
        </p:nvSpPr>
        <p:spPr>
          <a:xfrm>
            <a:off x="430262" y="1309008"/>
            <a:ext cx="5519276" cy="3570208"/>
          </a:xfrm>
        </p:spPr>
        <p:txBody>
          <a:bodyPr/>
          <a:lstStyle/>
          <a:p>
            <a:pPr>
              <a:buClr>
                <a:schemeClr val="accent1"/>
              </a:buClr>
            </a:pPr>
            <a:r>
              <a:rPr lang="en-US" b="0" dirty="0"/>
              <a:t>Serving </a:t>
            </a:r>
            <a:r>
              <a:rPr lang="en-US" i="1" dirty="0"/>
              <a:t>Commercial and Industrial </a:t>
            </a:r>
            <a:r>
              <a:rPr lang="en-US" b="0" dirty="0"/>
              <a:t>Customers in the Eastern Mohawk Valley and the North Country; as well as </a:t>
            </a:r>
            <a:r>
              <a:rPr lang="en-US" i="1" dirty="0"/>
              <a:t>Agribusiness</a:t>
            </a:r>
            <a:r>
              <a:rPr lang="en-US" b="0" dirty="0"/>
              <a:t> Customers in Eastern, Central and Northern New York. </a:t>
            </a:r>
          </a:p>
          <a:p>
            <a:pPr>
              <a:buClr>
                <a:schemeClr val="accent1"/>
              </a:buClr>
            </a:pPr>
            <a:r>
              <a:rPr lang="en-US" b="0" dirty="0"/>
              <a:t>(c) 518-949-5815</a:t>
            </a:r>
          </a:p>
          <a:p>
            <a:pPr>
              <a:buClr>
                <a:schemeClr val="accent1"/>
              </a:buClr>
            </a:pPr>
            <a:r>
              <a:rPr lang="en-US" b="0" dirty="0"/>
              <a:t>(e) seth.browe@nationalgrid.com </a:t>
            </a:r>
          </a:p>
          <a:p>
            <a:pPr marL="342900" indent="-342900">
              <a:buClr>
                <a:schemeClr val="accent1"/>
              </a:buClr>
              <a:buFont typeface="Arial" panose="020B0604020202020204" pitchFamily="34" charset="0"/>
              <a:buChar char="•"/>
            </a:pPr>
            <a:endParaRPr lang="en-US" b="0" dirty="0"/>
          </a:p>
        </p:txBody>
      </p:sp>
      <p:cxnSp>
        <p:nvCxnSpPr>
          <p:cNvPr id="12" name="Straight Connector 11">
            <a:extLst>
              <a:ext uri="{FF2B5EF4-FFF2-40B4-BE49-F238E27FC236}">
                <a16:creationId xmlns:a16="http://schemas.microsoft.com/office/drawing/2014/main" id="{3DED15D8-E775-4A98-8895-226993149AF3}"/>
              </a:ext>
            </a:extLst>
          </p:cNvPr>
          <p:cNvCxnSpPr>
            <a:cxnSpLocks/>
          </p:cNvCxnSpPr>
          <p:nvPr/>
        </p:nvCxnSpPr>
        <p:spPr bwMode="auto">
          <a:xfrm>
            <a:off x="430261" y="1132514"/>
            <a:ext cx="5519277"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4">
            <a:extLst>
              <a:ext uri="{FF2B5EF4-FFF2-40B4-BE49-F238E27FC236}">
                <a16:creationId xmlns:a16="http://schemas.microsoft.com/office/drawing/2014/main" id="{032545E0-B021-5113-F776-35F84534DE3F}"/>
              </a:ext>
            </a:extLst>
          </p:cNvPr>
          <p:cNvSpPr txBox="1">
            <a:spLocks/>
          </p:cNvSpPr>
          <p:nvPr/>
        </p:nvSpPr>
        <p:spPr bwMode="auto">
          <a:xfrm>
            <a:off x="6239286" y="356767"/>
            <a:ext cx="5416183" cy="80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a:lstStyle>
          <a:p>
            <a:pPr>
              <a:buClrTx/>
            </a:pPr>
            <a:r>
              <a:rPr lang="en-US" sz="2400" dirty="0"/>
              <a:t>Jay Snyder, Sr. Representative</a:t>
            </a:r>
            <a:br>
              <a:rPr lang="en-US" sz="2400" dirty="0"/>
            </a:br>
            <a:r>
              <a:rPr lang="en-US" sz="2000" i="1" dirty="0"/>
              <a:t>Energy Efficiency  </a:t>
            </a:r>
            <a:endParaRPr lang="en-US" sz="2400" i="1" dirty="0"/>
          </a:p>
        </p:txBody>
      </p:sp>
      <p:sp>
        <p:nvSpPr>
          <p:cNvPr id="3" name="Content Placeholder 5">
            <a:extLst>
              <a:ext uri="{FF2B5EF4-FFF2-40B4-BE49-F238E27FC236}">
                <a16:creationId xmlns:a16="http://schemas.microsoft.com/office/drawing/2014/main" id="{6A3DD2AF-FC34-C70D-2A73-436B0478A43A}"/>
              </a:ext>
            </a:extLst>
          </p:cNvPr>
          <p:cNvSpPr txBox="1">
            <a:spLocks/>
          </p:cNvSpPr>
          <p:nvPr/>
        </p:nvSpPr>
        <p:spPr bwMode="auto">
          <a:xfrm>
            <a:off x="6239287" y="1309008"/>
            <a:ext cx="5519276"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buClr>
                <a:schemeClr val="accent1"/>
              </a:buClr>
            </a:pPr>
            <a:r>
              <a:rPr lang="en-US" b="0" dirty="0"/>
              <a:t>Serving </a:t>
            </a:r>
            <a:r>
              <a:rPr lang="en-US" i="1" dirty="0"/>
              <a:t>Commercial and Industrial </a:t>
            </a:r>
            <a:r>
              <a:rPr lang="en-US" b="0" dirty="0"/>
              <a:t>Customers in the serval Western New York counties; as well as </a:t>
            </a:r>
            <a:r>
              <a:rPr lang="en-US" i="1" dirty="0"/>
              <a:t>Agribusiness</a:t>
            </a:r>
            <a:r>
              <a:rPr lang="en-US" b="0" dirty="0"/>
              <a:t> Customers Western New York. </a:t>
            </a:r>
          </a:p>
          <a:p>
            <a:pPr>
              <a:buClr>
                <a:schemeClr val="accent1"/>
              </a:buClr>
            </a:pPr>
            <a:r>
              <a:rPr lang="en-US" b="0" dirty="0"/>
              <a:t>(c) 716-517-5515</a:t>
            </a:r>
          </a:p>
          <a:p>
            <a:pPr>
              <a:buClr>
                <a:schemeClr val="accent1"/>
              </a:buClr>
            </a:pPr>
            <a:r>
              <a:rPr lang="en-US" b="0" dirty="0"/>
              <a:t>(e) john.snyderjr@nationalgrid.com </a:t>
            </a:r>
          </a:p>
          <a:p>
            <a:pPr marL="342900" indent="-342900">
              <a:buClr>
                <a:schemeClr val="accent1"/>
              </a:buClr>
              <a:buFont typeface="Arial" panose="020B0604020202020204" pitchFamily="34" charset="0"/>
              <a:buChar char="•"/>
            </a:pPr>
            <a:endParaRPr lang="en-US" b="0" dirty="0"/>
          </a:p>
        </p:txBody>
      </p:sp>
      <p:cxnSp>
        <p:nvCxnSpPr>
          <p:cNvPr id="4" name="Straight Connector 3">
            <a:extLst>
              <a:ext uri="{FF2B5EF4-FFF2-40B4-BE49-F238E27FC236}">
                <a16:creationId xmlns:a16="http://schemas.microsoft.com/office/drawing/2014/main" id="{105F312D-CCC4-8F12-B700-D77ABEF203F5}"/>
              </a:ext>
            </a:extLst>
          </p:cNvPr>
          <p:cNvCxnSpPr>
            <a:cxnSpLocks/>
          </p:cNvCxnSpPr>
          <p:nvPr/>
        </p:nvCxnSpPr>
        <p:spPr bwMode="auto">
          <a:xfrm>
            <a:off x="6239286" y="1132514"/>
            <a:ext cx="5519277"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406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B2545-87EC-4CAB-B34F-9B705F67BDFC}"/>
              </a:ext>
            </a:extLst>
          </p:cNvPr>
          <p:cNvSpPr>
            <a:spLocks noGrp="1"/>
          </p:cNvSpPr>
          <p:nvPr>
            <p:ph type="title"/>
          </p:nvPr>
        </p:nvSpPr>
        <p:spPr>
          <a:xfrm>
            <a:off x="430261" y="356767"/>
            <a:ext cx="11328302" cy="800914"/>
          </a:xfrm>
        </p:spPr>
        <p:txBody>
          <a:bodyPr anchor="ctr"/>
          <a:lstStyle/>
          <a:p>
            <a:r>
              <a:rPr lang="en-US" sz="2400" dirty="0"/>
              <a:t>Energy Efficiency Overview </a:t>
            </a:r>
            <a:br>
              <a:rPr lang="en-US" sz="2400" dirty="0"/>
            </a:br>
            <a:r>
              <a:rPr lang="en-US" sz="2400" dirty="0"/>
              <a:t>Purpose of the Program: What It Means For You? </a:t>
            </a:r>
            <a:endParaRPr lang="en-US" sz="2400" i="1" dirty="0"/>
          </a:p>
        </p:txBody>
      </p:sp>
      <p:sp>
        <p:nvSpPr>
          <p:cNvPr id="2" name="Content Placeholder 1">
            <a:extLst>
              <a:ext uri="{FF2B5EF4-FFF2-40B4-BE49-F238E27FC236}">
                <a16:creationId xmlns:a16="http://schemas.microsoft.com/office/drawing/2014/main" id="{333A56B0-FD48-48F5-A870-E31C663D7719}"/>
              </a:ext>
            </a:extLst>
          </p:cNvPr>
          <p:cNvSpPr>
            <a:spLocks noGrp="1"/>
          </p:cNvSpPr>
          <p:nvPr>
            <p:ph idx="1"/>
          </p:nvPr>
        </p:nvSpPr>
        <p:spPr>
          <a:xfrm>
            <a:off x="430261" y="1527044"/>
            <a:ext cx="5210518" cy="2077492"/>
          </a:xfrm>
        </p:spPr>
        <p:txBody>
          <a:bodyPr/>
          <a:lstStyle/>
          <a:p>
            <a:pPr>
              <a:spcAft>
                <a:spcPts val="600"/>
              </a:spcAft>
            </a:pPr>
            <a:r>
              <a:rPr lang="en-US" b="0" dirty="0"/>
              <a:t>A few key points:</a:t>
            </a:r>
          </a:p>
          <a:p>
            <a:pPr marL="702822" lvl="2" indent="-342900">
              <a:spcAft>
                <a:spcPts val="600"/>
              </a:spcAft>
            </a:pPr>
            <a:r>
              <a:rPr lang="en-US" sz="2400" dirty="0">
                <a:solidFill>
                  <a:schemeClr val="accent1"/>
                </a:solidFill>
                <a:cs typeface="+mn-cs"/>
              </a:rPr>
              <a:t>National Grid can only incentivize National Grid Energy </a:t>
            </a:r>
          </a:p>
          <a:p>
            <a:pPr marL="702822" lvl="2" indent="-342900">
              <a:spcAft>
                <a:spcPts val="600"/>
              </a:spcAft>
            </a:pPr>
            <a:r>
              <a:rPr lang="en-US" sz="2400" dirty="0">
                <a:solidFill>
                  <a:schemeClr val="accent1"/>
                </a:solidFill>
                <a:cs typeface="+mn-cs"/>
              </a:rPr>
              <a:t>Incentive v. Rebate</a:t>
            </a:r>
          </a:p>
          <a:p>
            <a:pPr marL="702822" lvl="2" indent="-342900">
              <a:spcAft>
                <a:spcPts val="600"/>
              </a:spcAft>
            </a:pPr>
            <a:r>
              <a:rPr lang="en-US" sz="2400" dirty="0">
                <a:solidFill>
                  <a:schemeClr val="accent1"/>
                </a:solidFill>
                <a:cs typeface="+mn-cs"/>
              </a:rPr>
              <a:t>Rx v. Custom</a:t>
            </a:r>
          </a:p>
        </p:txBody>
      </p:sp>
      <p:cxnSp>
        <p:nvCxnSpPr>
          <p:cNvPr id="7" name="Straight Connector 6">
            <a:extLst>
              <a:ext uri="{FF2B5EF4-FFF2-40B4-BE49-F238E27FC236}">
                <a16:creationId xmlns:a16="http://schemas.microsoft.com/office/drawing/2014/main" id="{20B56754-84AE-4DBC-932E-F1B256F7A5EC}"/>
              </a:ext>
            </a:extLst>
          </p:cNvPr>
          <p:cNvCxnSpPr>
            <a:cxnSpLocks/>
          </p:cNvCxnSpPr>
          <p:nvPr/>
        </p:nvCxnSpPr>
        <p:spPr bwMode="auto">
          <a:xfrm>
            <a:off x="430261" y="1156720"/>
            <a:ext cx="7170689" cy="961"/>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234EDACB-0248-490F-A8ED-200F93F39E0B}"/>
              </a:ext>
            </a:extLst>
          </p:cNvPr>
          <p:cNvPicPr>
            <a:picLocks noChangeAspect="1"/>
          </p:cNvPicPr>
          <p:nvPr/>
        </p:nvPicPr>
        <p:blipFill>
          <a:blip r:embed="rId2"/>
          <a:stretch>
            <a:fillRect/>
          </a:stretch>
        </p:blipFill>
        <p:spPr>
          <a:xfrm>
            <a:off x="5640779" y="1398856"/>
            <a:ext cx="6313096" cy="4849506"/>
          </a:xfrm>
          <a:prstGeom prst="rect">
            <a:avLst/>
          </a:prstGeom>
        </p:spPr>
      </p:pic>
    </p:spTree>
    <p:extLst>
      <p:ext uri="{BB962C8B-B14F-4D97-AF65-F5344CB8AC3E}">
        <p14:creationId xmlns:p14="http://schemas.microsoft.com/office/powerpoint/2010/main" val="126437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B2545-87EC-4CAB-B34F-9B705F67BDFC}"/>
              </a:ext>
            </a:extLst>
          </p:cNvPr>
          <p:cNvSpPr>
            <a:spLocks noGrp="1"/>
          </p:cNvSpPr>
          <p:nvPr>
            <p:ph type="title"/>
          </p:nvPr>
        </p:nvSpPr>
        <p:spPr>
          <a:xfrm>
            <a:off x="430261" y="356767"/>
            <a:ext cx="11328302" cy="800914"/>
          </a:xfrm>
        </p:spPr>
        <p:txBody>
          <a:bodyPr anchor="ctr"/>
          <a:lstStyle/>
          <a:p>
            <a:r>
              <a:rPr lang="en-US" sz="2400" dirty="0"/>
              <a:t>Energy Efficiency Overview </a:t>
            </a:r>
            <a:br>
              <a:rPr lang="en-US" sz="2400" dirty="0"/>
            </a:br>
            <a:r>
              <a:rPr lang="en-US" sz="2400" dirty="0"/>
              <a:t>Purpose of the Program: What It Means For You? </a:t>
            </a:r>
            <a:endParaRPr lang="en-US" sz="2400" i="1" dirty="0"/>
          </a:p>
        </p:txBody>
      </p:sp>
      <p:sp>
        <p:nvSpPr>
          <p:cNvPr id="2" name="Content Placeholder 1">
            <a:extLst>
              <a:ext uri="{FF2B5EF4-FFF2-40B4-BE49-F238E27FC236}">
                <a16:creationId xmlns:a16="http://schemas.microsoft.com/office/drawing/2014/main" id="{333A56B0-FD48-48F5-A870-E31C663D7719}"/>
              </a:ext>
            </a:extLst>
          </p:cNvPr>
          <p:cNvSpPr>
            <a:spLocks noGrp="1"/>
          </p:cNvSpPr>
          <p:nvPr>
            <p:ph idx="1"/>
          </p:nvPr>
        </p:nvSpPr>
        <p:spPr>
          <a:xfrm>
            <a:off x="430260" y="1260344"/>
            <a:ext cx="11328302" cy="738664"/>
          </a:xfrm>
        </p:spPr>
        <p:txBody>
          <a:bodyPr/>
          <a:lstStyle/>
          <a:p>
            <a:pPr>
              <a:spcAft>
                <a:spcPts val="600"/>
              </a:spcAft>
            </a:pPr>
            <a:r>
              <a:rPr lang="en-US" b="0" dirty="0"/>
              <a:t>The purpose of the National Grid Energy Efficiency Programs are to incentive </a:t>
            </a:r>
            <a:r>
              <a:rPr lang="en-US" dirty="0"/>
              <a:t>you</a:t>
            </a:r>
            <a:r>
              <a:rPr lang="en-US" b="0" dirty="0"/>
              <a:t> and </a:t>
            </a:r>
            <a:r>
              <a:rPr lang="en-US" dirty="0"/>
              <a:t>your businesses </a:t>
            </a:r>
            <a:r>
              <a:rPr lang="en-US" b="0" dirty="0"/>
              <a:t>to</a:t>
            </a:r>
            <a:r>
              <a:rPr lang="en-US" dirty="0"/>
              <a:t> </a:t>
            </a:r>
            <a:r>
              <a:rPr lang="en-US" b="0" dirty="0"/>
              <a:t>identify and install equipment that will </a:t>
            </a:r>
            <a:r>
              <a:rPr lang="en-US" dirty="0"/>
              <a:t>save energy.  </a:t>
            </a:r>
          </a:p>
        </p:txBody>
      </p:sp>
      <p:cxnSp>
        <p:nvCxnSpPr>
          <p:cNvPr id="7" name="Straight Connector 6">
            <a:extLst>
              <a:ext uri="{FF2B5EF4-FFF2-40B4-BE49-F238E27FC236}">
                <a16:creationId xmlns:a16="http://schemas.microsoft.com/office/drawing/2014/main" id="{20B56754-84AE-4DBC-932E-F1B256F7A5EC}"/>
              </a:ext>
            </a:extLst>
          </p:cNvPr>
          <p:cNvCxnSpPr>
            <a:cxnSpLocks/>
          </p:cNvCxnSpPr>
          <p:nvPr/>
        </p:nvCxnSpPr>
        <p:spPr bwMode="auto">
          <a:xfrm>
            <a:off x="430261" y="1156720"/>
            <a:ext cx="7170689" cy="961"/>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958C71A5-88B6-4126-80B0-69F6E5F94416}"/>
              </a:ext>
            </a:extLst>
          </p:cNvPr>
          <p:cNvGrpSpPr/>
          <p:nvPr/>
        </p:nvGrpSpPr>
        <p:grpSpPr>
          <a:xfrm>
            <a:off x="3397657" y="2436266"/>
            <a:ext cx="5393515" cy="2725520"/>
            <a:chOff x="3397654" y="2436266"/>
            <a:chExt cx="5393515" cy="2725520"/>
          </a:xfrm>
        </p:grpSpPr>
        <p:sp>
          <p:nvSpPr>
            <p:cNvPr id="9" name="Oval 8">
              <a:extLst>
                <a:ext uri="{FF2B5EF4-FFF2-40B4-BE49-F238E27FC236}">
                  <a16:creationId xmlns:a16="http://schemas.microsoft.com/office/drawing/2014/main" id="{1888DB50-415E-425F-A42A-092A26A70653}"/>
                </a:ext>
              </a:extLst>
            </p:cNvPr>
            <p:cNvSpPr/>
            <p:nvPr/>
          </p:nvSpPr>
          <p:spPr bwMode="auto">
            <a:xfrm>
              <a:off x="3397654" y="2436266"/>
              <a:ext cx="2696758" cy="2693544"/>
            </a:xfrm>
            <a:prstGeom prst="ellipse">
              <a:avLst/>
            </a:prstGeom>
            <a:solidFill>
              <a:srgbClr val="92D050">
                <a:alpha val="80000"/>
              </a:srgbClr>
            </a:solidFill>
            <a:ln w="50800" cap="flat" cmpd="sng" algn="ctr">
              <a:noFill/>
              <a:prstDash val="solid"/>
              <a:round/>
              <a:headEnd type="none" w="med" len="med"/>
              <a:tailEnd type="none" w="med" len="med"/>
            </a:ln>
            <a:effectLst>
              <a:outerShdw blurRad="165100" dist="203200" dir="5400000" algn="tl" rotWithShape="0">
                <a:prstClr val="black">
                  <a:alpha val="50000"/>
                </a:prstClr>
              </a:outerShdw>
            </a:effectLst>
          </p:spPr>
          <p:txBody>
            <a:bodyPr vert="horz" wrap="none" lIns="0" tIns="0" rIns="0" bIns="0" numCol="1" rtlCol="0" anchor="ctr" anchorCtr="0" compatLnSpc="1">
              <a:prstTxWarp prst="textNoShape">
                <a:avLst/>
              </a:prstTxWarp>
            </a:bodyPr>
            <a:lstStyle/>
            <a:p>
              <a:pPr algn="ctr">
                <a:spcAft>
                  <a:spcPts val="450"/>
                </a:spcAft>
              </a:pPr>
              <a:r>
                <a:rPr lang="en-US" sz="5400" dirty="0">
                  <a:solidFill>
                    <a:schemeClr val="bg1"/>
                  </a:solidFill>
                  <a:cs typeface="Arial"/>
                </a:rPr>
                <a:t>Identify</a:t>
              </a:r>
            </a:p>
          </p:txBody>
        </p:sp>
        <p:sp>
          <p:nvSpPr>
            <p:cNvPr id="16" name="Oval 15">
              <a:extLst>
                <a:ext uri="{FF2B5EF4-FFF2-40B4-BE49-F238E27FC236}">
                  <a16:creationId xmlns:a16="http://schemas.microsoft.com/office/drawing/2014/main" id="{1CB8335A-D99B-475A-9F2B-0A837CC16D19}"/>
                </a:ext>
              </a:extLst>
            </p:cNvPr>
            <p:cNvSpPr/>
            <p:nvPr/>
          </p:nvSpPr>
          <p:spPr bwMode="auto">
            <a:xfrm>
              <a:off x="6094411" y="2468242"/>
              <a:ext cx="2696758" cy="2693544"/>
            </a:xfrm>
            <a:prstGeom prst="ellipse">
              <a:avLst/>
            </a:prstGeom>
            <a:solidFill>
              <a:schemeClr val="accent1">
                <a:lumMod val="75000"/>
                <a:alpha val="80000"/>
              </a:schemeClr>
            </a:solidFill>
            <a:ln w="50800" cap="flat" cmpd="sng" algn="ctr">
              <a:noFill/>
              <a:prstDash val="solid"/>
              <a:round/>
              <a:headEnd type="none" w="med" len="med"/>
              <a:tailEnd type="none" w="med" len="med"/>
            </a:ln>
            <a:effectLst>
              <a:outerShdw blurRad="165100" dist="203200" dir="5400000" algn="tl" rotWithShape="0">
                <a:prstClr val="black">
                  <a:alpha val="50000"/>
                </a:prstClr>
              </a:outerShdw>
            </a:effectLst>
          </p:spPr>
          <p:txBody>
            <a:bodyPr vert="horz" wrap="none" lIns="0" tIns="0" rIns="0" bIns="0" numCol="1" rtlCol="0" anchor="ctr" anchorCtr="0" compatLnSpc="1">
              <a:prstTxWarp prst="textNoShape">
                <a:avLst/>
              </a:prstTxWarp>
            </a:bodyPr>
            <a:lstStyle/>
            <a:p>
              <a:pPr algn="ctr">
                <a:spcAft>
                  <a:spcPts val="450"/>
                </a:spcAft>
              </a:pPr>
              <a:r>
                <a:rPr lang="en-US" sz="5400" dirty="0">
                  <a:solidFill>
                    <a:schemeClr val="bg1"/>
                  </a:solidFill>
                  <a:cs typeface="Arial"/>
                </a:rPr>
                <a:t>Install</a:t>
              </a:r>
            </a:p>
          </p:txBody>
        </p:sp>
      </p:grpSp>
      <p:sp>
        <p:nvSpPr>
          <p:cNvPr id="17" name="Oval 16">
            <a:extLst>
              <a:ext uri="{FF2B5EF4-FFF2-40B4-BE49-F238E27FC236}">
                <a16:creationId xmlns:a16="http://schemas.microsoft.com/office/drawing/2014/main" id="{508872A5-B992-4053-B51A-89DA4E1FFBC0}"/>
              </a:ext>
            </a:extLst>
          </p:cNvPr>
          <p:cNvSpPr/>
          <p:nvPr/>
        </p:nvSpPr>
        <p:spPr bwMode="auto">
          <a:xfrm>
            <a:off x="8353449" y="2260534"/>
            <a:ext cx="1554480" cy="1554480"/>
          </a:xfrm>
          <a:prstGeom prst="ellipse">
            <a:avLst/>
          </a:prstGeom>
          <a:solidFill>
            <a:schemeClr val="accent1">
              <a:lumMod val="75000"/>
              <a:alpha val="80000"/>
            </a:schemeClr>
          </a:solidFill>
          <a:ln w="50800" cap="flat" cmpd="sng" algn="ctr">
            <a:noFill/>
            <a:prstDash val="solid"/>
            <a:round/>
            <a:headEnd type="none" w="med" len="med"/>
            <a:tailEnd type="none" w="med" len="med"/>
          </a:ln>
          <a:effectLst>
            <a:outerShdw blurRad="165100" dist="203200" dir="5400000" algn="tl" rotWithShape="0">
              <a:prstClr val="black">
                <a:alpha val="50000"/>
              </a:prstClr>
            </a:outerShdw>
          </a:effectLst>
        </p:spPr>
        <p:txBody>
          <a:bodyPr vert="horz" wrap="none" lIns="0" tIns="0" rIns="0" bIns="0" numCol="1" rtlCol="0" anchor="ctr" anchorCtr="0" compatLnSpc="1">
            <a:prstTxWarp prst="textNoShape">
              <a:avLst/>
            </a:prstTxWarp>
          </a:bodyPr>
          <a:lstStyle/>
          <a:p>
            <a:pPr algn="ctr">
              <a:spcAft>
                <a:spcPts val="450"/>
              </a:spcAft>
            </a:pPr>
            <a:r>
              <a:rPr lang="en-US" b="0" dirty="0">
                <a:solidFill>
                  <a:schemeClr val="bg1"/>
                </a:solidFill>
                <a:cs typeface="Arial"/>
              </a:rPr>
              <a:t>Incentives</a:t>
            </a:r>
          </a:p>
        </p:txBody>
      </p:sp>
      <p:sp>
        <p:nvSpPr>
          <p:cNvPr id="19" name="Oval 18">
            <a:extLst>
              <a:ext uri="{FF2B5EF4-FFF2-40B4-BE49-F238E27FC236}">
                <a16:creationId xmlns:a16="http://schemas.microsoft.com/office/drawing/2014/main" id="{3BBF0F73-85C0-4E7A-BFA4-3B18ADA03E4C}"/>
              </a:ext>
            </a:extLst>
          </p:cNvPr>
          <p:cNvSpPr/>
          <p:nvPr/>
        </p:nvSpPr>
        <p:spPr bwMode="auto">
          <a:xfrm>
            <a:off x="8353449" y="4076540"/>
            <a:ext cx="1554480" cy="1554480"/>
          </a:xfrm>
          <a:prstGeom prst="ellipse">
            <a:avLst/>
          </a:prstGeom>
          <a:solidFill>
            <a:schemeClr val="accent1">
              <a:lumMod val="75000"/>
              <a:alpha val="80000"/>
            </a:schemeClr>
          </a:solidFill>
          <a:ln w="50800" cap="flat" cmpd="sng" algn="ctr">
            <a:noFill/>
            <a:prstDash val="solid"/>
            <a:round/>
            <a:headEnd type="none" w="med" len="med"/>
            <a:tailEnd type="none" w="med" len="med"/>
          </a:ln>
          <a:effectLst>
            <a:outerShdw blurRad="165100" dist="203200" dir="5400000" algn="tl" rotWithShape="0">
              <a:prstClr val="black">
                <a:alpha val="50000"/>
              </a:prstClr>
            </a:outerShdw>
          </a:effectLst>
        </p:spPr>
        <p:txBody>
          <a:bodyPr vert="horz" wrap="none" lIns="0" tIns="0" rIns="0" bIns="0" numCol="1" rtlCol="0" anchor="ctr" anchorCtr="0" compatLnSpc="1">
            <a:prstTxWarp prst="textNoShape">
              <a:avLst/>
            </a:prstTxWarp>
          </a:bodyPr>
          <a:lstStyle/>
          <a:p>
            <a:pPr algn="ctr">
              <a:spcAft>
                <a:spcPts val="450"/>
              </a:spcAft>
            </a:pPr>
            <a:r>
              <a:rPr lang="en-US" b="0" dirty="0">
                <a:solidFill>
                  <a:schemeClr val="bg1"/>
                </a:solidFill>
                <a:cs typeface="Arial"/>
              </a:rPr>
              <a:t>Low Cost</a:t>
            </a:r>
          </a:p>
          <a:p>
            <a:pPr algn="ctr">
              <a:spcAft>
                <a:spcPts val="450"/>
              </a:spcAft>
            </a:pPr>
            <a:r>
              <a:rPr lang="en-US" b="0" dirty="0">
                <a:solidFill>
                  <a:schemeClr val="bg1"/>
                </a:solidFill>
                <a:cs typeface="Arial"/>
              </a:rPr>
              <a:t>Financing</a:t>
            </a:r>
          </a:p>
        </p:txBody>
      </p:sp>
      <p:sp>
        <p:nvSpPr>
          <p:cNvPr id="12" name="Oval 11">
            <a:extLst>
              <a:ext uri="{FF2B5EF4-FFF2-40B4-BE49-F238E27FC236}">
                <a16:creationId xmlns:a16="http://schemas.microsoft.com/office/drawing/2014/main" id="{A5C2E82F-0AA0-4894-ACE0-5CF8730F274F}"/>
              </a:ext>
            </a:extLst>
          </p:cNvPr>
          <p:cNvSpPr/>
          <p:nvPr/>
        </p:nvSpPr>
        <p:spPr bwMode="auto">
          <a:xfrm>
            <a:off x="2648673" y="2044503"/>
            <a:ext cx="1280160" cy="1280160"/>
          </a:xfrm>
          <a:prstGeom prst="ellipse">
            <a:avLst/>
          </a:prstGeom>
          <a:solidFill>
            <a:srgbClr val="92D050">
              <a:alpha val="80000"/>
            </a:srgbClr>
          </a:solidFill>
          <a:ln w="50800" cap="flat" cmpd="sng" algn="ctr">
            <a:noFill/>
            <a:prstDash val="solid"/>
            <a:round/>
            <a:headEnd type="none" w="med" len="med"/>
            <a:tailEnd type="none" w="med" len="med"/>
          </a:ln>
          <a:effectLst>
            <a:outerShdw blurRad="165100" dist="203200" dir="5400000" algn="tl" rotWithShape="0">
              <a:prstClr val="black">
                <a:alpha val="50000"/>
              </a:prstClr>
            </a:outerShdw>
          </a:effectLst>
        </p:spPr>
        <p:txBody>
          <a:bodyPr vert="horz" wrap="none" lIns="0" tIns="0" rIns="0" bIns="0" numCol="1" rtlCol="0" anchor="ctr" anchorCtr="0" compatLnSpc="1">
            <a:prstTxWarp prst="textNoShape">
              <a:avLst/>
            </a:prstTxWarp>
          </a:bodyPr>
          <a:lstStyle/>
          <a:p>
            <a:pPr algn="ctr">
              <a:spcAft>
                <a:spcPts val="450"/>
              </a:spcAft>
            </a:pPr>
            <a:r>
              <a:rPr lang="en-US" b="0" dirty="0">
                <a:solidFill>
                  <a:schemeClr val="bg1"/>
                </a:solidFill>
                <a:cs typeface="Arial"/>
              </a:rPr>
              <a:t>AEMP</a:t>
            </a:r>
          </a:p>
        </p:txBody>
      </p:sp>
      <p:sp>
        <p:nvSpPr>
          <p:cNvPr id="14" name="Oval 13">
            <a:extLst>
              <a:ext uri="{FF2B5EF4-FFF2-40B4-BE49-F238E27FC236}">
                <a16:creationId xmlns:a16="http://schemas.microsoft.com/office/drawing/2014/main" id="{C7FE7BAD-822E-498B-BFC1-D588B5422165}"/>
              </a:ext>
            </a:extLst>
          </p:cNvPr>
          <p:cNvSpPr/>
          <p:nvPr/>
        </p:nvSpPr>
        <p:spPr bwMode="auto">
          <a:xfrm>
            <a:off x="2280896" y="3710780"/>
            <a:ext cx="1280160" cy="1280160"/>
          </a:xfrm>
          <a:prstGeom prst="ellipse">
            <a:avLst/>
          </a:prstGeom>
          <a:solidFill>
            <a:srgbClr val="92D050">
              <a:alpha val="80000"/>
            </a:srgbClr>
          </a:solidFill>
          <a:ln w="50800" cap="flat" cmpd="sng" algn="ctr">
            <a:noFill/>
            <a:prstDash val="solid"/>
            <a:round/>
            <a:headEnd type="none" w="med" len="med"/>
            <a:tailEnd type="none" w="med" len="med"/>
          </a:ln>
          <a:effectLst>
            <a:outerShdw blurRad="165100" dist="203200" dir="5400000" algn="tl" rotWithShape="0">
              <a:prstClr val="black">
                <a:alpha val="50000"/>
              </a:prstClr>
            </a:outerShdw>
          </a:effectLst>
        </p:spPr>
        <p:txBody>
          <a:bodyPr vert="horz" wrap="none" lIns="0" tIns="0" rIns="0" bIns="0" numCol="1" rtlCol="0" anchor="ctr" anchorCtr="0" compatLnSpc="1">
            <a:prstTxWarp prst="textNoShape">
              <a:avLst/>
            </a:prstTxWarp>
          </a:bodyPr>
          <a:lstStyle/>
          <a:p>
            <a:pPr algn="ctr">
              <a:spcAft>
                <a:spcPts val="450"/>
              </a:spcAft>
            </a:pPr>
            <a:r>
              <a:rPr lang="en-US" sz="1800" b="0" dirty="0">
                <a:solidFill>
                  <a:schemeClr val="bg1"/>
                </a:solidFill>
                <a:cs typeface="Arial"/>
              </a:rPr>
              <a:t>Energy</a:t>
            </a:r>
          </a:p>
          <a:p>
            <a:pPr algn="ctr">
              <a:spcAft>
                <a:spcPts val="450"/>
              </a:spcAft>
            </a:pPr>
            <a:r>
              <a:rPr lang="en-US" sz="1800" b="0" dirty="0">
                <a:solidFill>
                  <a:schemeClr val="bg1"/>
                </a:solidFill>
                <a:cs typeface="Arial"/>
              </a:rPr>
              <a:t>Rewards</a:t>
            </a:r>
          </a:p>
          <a:p>
            <a:pPr algn="ctr">
              <a:spcAft>
                <a:spcPts val="450"/>
              </a:spcAft>
            </a:pPr>
            <a:r>
              <a:rPr lang="en-US" sz="1800" b="0" dirty="0">
                <a:solidFill>
                  <a:schemeClr val="bg1"/>
                </a:solidFill>
                <a:cs typeface="Arial"/>
              </a:rPr>
              <a:t>Plan</a:t>
            </a:r>
          </a:p>
        </p:txBody>
      </p:sp>
      <p:sp>
        <p:nvSpPr>
          <p:cNvPr id="15" name="Oval 14">
            <a:extLst>
              <a:ext uri="{FF2B5EF4-FFF2-40B4-BE49-F238E27FC236}">
                <a16:creationId xmlns:a16="http://schemas.microsoft.com/office/drawing/2014/main" id="{1CAD274C-C3E1-47F6-B364-BBB4114B85F2}"/>
              </a:ext>
            </a:extLst>
          </p:cNvPr>
          <p:cNvSpPr/>
          <p:nvPr/>
        </p:nvSpPr>
        <p:spPr bwMode="auto">
          <a:xfrm>
            <a:off x="3397657" y="4853780"/>
            <a:ext cx="1280160" cy="1280160"/>
          </a:xfrm>
          <a:prstGeom prst="ellipse">
            <a:avLst/>
          </a:prstGeom>
          <a:solidFill>
            <a:srgbClr val="92D050">
              <a:alpha val="80000"/>
            </a:srgbClr>
          </a:solidFill>
          <a:ln w="50800" cap="flat" cmpd="sng" algn="ctr">
            <a:noFill/>
            <a:prstDash val="solid"/>
            <a:round/>
            <a:headEnd type="none" w="med" len="med"/>
            <a:tailEnd type="none" w="med" len="med"/>
          </a:ln>
          <a:effectLst>
            <a:outerShdw blurRad="165100" dist="203200" dir="5400000" algn="tl" rotWithShape="0">
              <a:prstClr val="black">
                <a:alpha val="50000"/>
              </a:prstClr>
            </a:outerShdw>
          </a:effectLst>
        </p:spPr>
        <p:txBody>
          <a:bodyPr vert="horz" wrap="none" lIns="0" tIns="0" rIns="0" bIns="0" numCol="1" rtlCol="0" anchor="ctr" anchorCtr="0" compatLnSpc="1">
            <a:prstTxWarp prst="textNoShape">
              <a:avLst/>
            </a:prstTxWarp>
          </a:bodyPr>
          <a:lstStyle/>
          <a:p>
            <a:pPr algn="ctr">
              <a:spcAft>
                <a:spcPts val="450"/>
              </a:spcAft>
            </a:pPr>
            <a:r>
              <a:rPr lang="en-US" sz="1800" b="0" dirty="0">
                <a:solidFill>
                  <a:schemeClr val="bg1"/>
                </a:solidFill>
                <a:cs typeface="Arial"/>
              </a:rPr>
              <a:t>On-site</a:t>
            </a:r>
          </a:p>
          <a:p>
            <a:pPr algn="ctr">
              <a:spcAft>
                <a:spcPts val="450"/>
              </a:spcAft>
            </a:pPr>
            <a:r>
              <a:rPr lang="en-US" sz="1800" b="0" dirty="0">
                <a:solidFill>
                  <a:schemeClr val="bg1"/>
                </a:solidFill>
                <a:cs typeface="Arial"/>
              </a:rPr>
              <a:t>Visits</a:t>
            </a:r>
          </a:p>
        </p:txBody>
      </p:sp>
    </p:spTree>
    <p:extLst>
      <p:ext uri="{BB962C8B-B14F-4D97-AF65-F5344CB8AC3E}">
        <p14:creationId xmlns:p14="http://schemas.microsoft.com/office/powerpoint/2010/main" val="52749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6" presetClass="emph" presetSubtype="0" accel="50000" decel="50000" fill="hold" grpId="0" nodeType="withEffect">
                                  <p:stCondLst>
                                    <p:cond delay="0"/>
                                  </p:stCondLst>
                                  <p:childTnLst>
                                    <p:animScale>
                                      <p:cBhvr>
                                        <p:cTn id="9" dur="1000" fill="hold"/>
                                        <p:tgtEl>
                                          <p:spTgt spid="12"/>
                                        </p:tgtEl>
                                      </p:cBhvr>
                                      <p:by x="90000" y="90000"/>
                                    </p:animScale>
                                  </p:childTnLst>
                                </p:cTn>
                              </p:par>
                            </p:childTnLst>
                          </p:cTn>
                        </p:par>
                        <p:par>
                          <p:cTn id="10" fill="hold">
                            <p:stCondLst>
                              <p:cond delay="1000"/>
                            </p:stCondLst>
                            <p:childTnLst>
                              <p:par>
                                <p:cTn id="11" presetID="10"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6" presetClass="emph" presetSubtype="0" accel="50000" decel="50000" fill="hold" grpId="0" nodeType="withEffect">
                                  <p:stCondLst>
                                    <p:cond delay="0"/>
                                  </p:stCondLst>
                                  <p:childTnLst>
                                    <p:animScale>
                                      <p:cBhvr>
                                        <p:cTn id="15" dur="1000" fill="hold"/>
                                        <p:tgtEl>
                                          <p:spTgt spid="14"/>
                                        </p:tgtEl>
                                      </p:cBhvr>
                                      <p:by x="90000" y="90000"/>
                                    </p:animScale>
                                  </p:childTnLst>
                                </p:cTn>
                              </p:par>
                            </p:childTnLst>
                          </p:cTn>
                        </p:par>
                        <p:par>
                          <p:cTn id="16" fill="hold">
                            <p:stCondLst>
                              <p:cond delay="2000"/>
                            </p:stCondLst>
                            <p:childTnLst>
                              <p:par>
                                <p:cTn id="17" presetID="10" presetClass="entr" presetSubtype="0" fill="hold" grpId="1"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par>
                                <p:cTn id="20" presetID="6" presetClass="emph" presetSubtype="0" accel="50000" decel="50000" fill="hold" grpId="0" nodeType="withEffect">
                                  <p:stCondLst>
                                    <p:cond delay="0"/>
                                  </p:stCondLst>
                                  <p:childTnLst>
                                    <p:animScale>
                                      <p:cBhvr>
                                        <p:cTn id="21" dur="1000" fill="hold"/>
                                        <p:tgtEl>
                                          <p:spTgt spid="15"/>
                                        </p:tgtEl>
                                      </p:cBhvr>
                                      <p:by x="90000" y="90000"/>
                                    </p:animScale>
                                  </p:childTnLst>
                                </p:cTn>
                              </p:par>
                            </p:childTnLst>
                          </p:cTn>
                        </p:par>
                        <p:par>
                          <p:cTn id="22" fill="hold">
                            <p:stCondLst>
                              <p:cond delay="3000"/>
                            </p:stCondLst>
                            <p:childTnLst>
                              <p:par>
                                <p:cTn id="23" presetID="10" presetClass="entr" presetSubtype="0" fill="hold" grpId="1"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par>
                                <p:cTn id="26" presetID="6" presetClass="emph" presetSubtype="0" accel="50000" decel="50000" fill="hold" grpId="0" nodeType="withEffect">
                                  <p:stCondLst>
                                    <p:cond delay="0"/>
                                  </p:stCondLst>
                                  <p:childTnLst>
                                    <p:animScale>
                                      <p:cBhvr>
                                        <p:cTn id="27" dur="1000" fill="hold"/>
                                        <p:tgtEl>
                                          <p:spTgt spid="17"/>
                                        </p:tgtEl>
                                      </p:cBhvr>
                                      <p:by x="90000" y="90000"/>
                                    </p:animScale>
                                  </p:childTnLst>
                                </p:cTn>
                              </p:par>
                            </p:childTnLst>
                          </p:cTn>
                        </p:par>
                        <p:par>
                          <p:cTn id="28" fill="hold">
                            <p:stCondLst>
                              <p:cond delay="4000"/>
                            </p:stCondLst>
                            <p:childTnLst>
                              <p:par>
                                <p:cTn id="29" presetID="10" presetClass="entr" presetSubtype="0" fill="hold" grpId="1"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childTnLst>
                                </p:cTn>
                              </p:par>
                              <p:par>
                                <p:cTn id="32" presetID="6" presetClass="emph" presetSubtype="0" accel="50000" decel="50000" fill="hold" grpId="0" nodeType="withEffect">
                                  <p:stCondLst>
                                    <p:cond delay="0"/>
                                  </p:stCondLst>
                                  <p:childTnLst>
                                    <p:animScale>
                                      <p:cBhvr>
                                        <p:cTn id="33" dur="1000" fill="hold"/>
                                        <p:tgtEl>
                                          <p:spTgt spid="19"/>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P spid="12" grpId="0" animBg="1"/>
      <p:bldP spid="12" grpId="1" animBg="1"/>
      <p:bldP spid="14" grpId="0" animBg="1"/>
      <p:bldP spid="14" grpId="1" animBg="1"/>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B2545-87EC-4CAB-B34F-9B705F67BDFC}"/>
              </a:ext>
            </a:extLst>
          </p:cNvPr>
          <p:cNvSpPr>
            <a:spLocks noGrp="1"/>
          </p:cNvSpPr>
          <p:nvPr>
            <p:ph type="title"/>
          </p:nvPr>
        </p:nvSpPr>
        <p:spPr>
          <a:xfrm>
            <a:off x="430261" y="356767"/>
            <a:ext cx="11328302" cy="800914"/>
          </a:xfrm>
        </p:spPr>
        <p:txBody>
          <a:bodyPr anchor="ctr"/>
          <a:lstStyle/>
          <a:p>
            <a:r>
              <a:rPr lang="en-US" sz="2400" dirty="0"/>
              <a:t>Energy Efficiency Program</a:t>
            </a:r>
            <a:br>
              <a:rPr lang="en-US" sz="2400" dirty="0"/>
            </a:br>
            <a:r>
              <a:rPr lang="en-US" sz="2400" dirty="0"/>
              <a:t>Incentive Funding </a:t>
            </a:r>
            <a:endParaRPr lang="en-US" sz="2400" i="1" dirty="0"/>
          </a:p>
        </p:txBody>
      </p:sp>
      <p:sp>
        <p:nvSpPr>
          <p:cNvPr id="2" name="Content Placeholder 1">
            <a:extLst>
              <a:ext uri="{FF2B5EF4-FFF2-40B4-BE49-F238E27FC236}">
                <a16:creationId xmlns:a16="http://schemas.microsoft.com/office/drawing/2014/main" id="{333A56B0-FD48-48F5-A870-E31C663D7719}"/>
              </a:ext>
            </a:extLst>
          </p:cNvPr>
          <p:cNvSpPr>
            <a:spLocks noGrp="1"/>
          </p:cNvSpPr>
          <p:nvPr>
            <p:ph idx="1"/>
          </p:nvPr>
        </p:nvSpPr>
        <p:spPr>
          <a:xfrm>
            <a:off x="4563292" y="1588302"/>
            <a:ext cx="7321533" cy="1461939"/>
          </a:xfrm>
        </p:spPr>
        <p:txBody>
          <a:bodyPr/>
          <a:lstStyle/>
          <a:p>
            <a:pPr>
              <a:spcAft>
                <a:spcPts val="600"/>
              </a:spcAft>
            </a:pPr>
            <a:r>
              <a:rPr lang="en-US" b="0" dirty="0"/>
              <a:t>Incentives are based on energy savings as compared to baseline energy consumption. </a:t>
            </a:r>
          </a:p>
          <a:p>
            <a:pPr marL="1062743" lvl="3" indent="-342900">
              <a:spcAft>
                <a:spcPts val="600"/>
              </a:spcAft>
            </a:pPr>
            <a:r>
              <a:rPr lang="en-US" dirty="0">
                <a:solidFill>
                  <a:schemeClr val="accent1"/>
                </a:solidFill>
                <a:cs typeface="+mn-cs"/>
              </a:rPr>
              <a:t>For example, a fixed speed fan compared to a new high efficiency fan with a Variable Speed Drive. </a:t>
            </a:r>
          </a:p>
        </p:txBody>
      </p:sp>
      <p:cxnSp>
        <p:nvCxnSpPr>
          <p:cNvPr id="7" name="Straight Connector 6">
            <a:extLst>
              <a:ext uri="{FF2B5EF4-FFF2-40B4-BE49-F238E27FC236}">
                <a16:creationId xmlns:a16="http://schemas.microsoft.com/office/drawing/2014/main" id="{20B56754-84AE-4DBC-932E-F1B256F7A5EC}"/>
              </a:ext>
            </a:extLst>
          </p:cNvPr>
          <p:cNvCxnSpPr>
            <a:cxnSpLocks/>
          </p:cNvCxnSpPr>
          <p:nvPr/>
        </p:nvCxnSpPr>
        <p:spPr bwMode="auto">
          <a:xfrm>
            <a:off x="430261" y="1156720"/>
            <a:ext cx="7170689" cy="961"/>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95946D65-236A-9684-428F-41C27BF57254}"/>
              </a:ext>
            </a:extLst>
          </p:cNvPr>
          <p:cNvPicPr>
            <a:picLocks noChangeAspect="1"/>
          </p:cNvPicPr>
          <p:nvPr/>
        </p:nvPicPr>
        <p:blipFill>
          <a:blip r:embed="rId2"/>
          <a:stretch>
            <a:fillRect/>
          </a:stretch>
        </p:blipFill>
        <p:spPr>
          <a:xfrm>
            <a:off x="430261" y="1429347"/>
            <a:ext cx="3810001" cy="2538413"/>
          </a:xfrm>
          <a:prstGeom prst="rect">
            <a:avLst/>
          </a:prstGeom>
        </p:spPr>
      </p:pic>
      <p:pic>
        <p:nvPicPr>
          <p:cNvPr id="4" name="Picture 3">
            <a:extLst>
              <a:ext uri="{FF2B5EF4-FFF2-40B4-BE49-F238E27FC236}">
                <a16:creationId xmlns:a16="http://schemas.microsoft.com/office/drawing/2014/main" id="{A2470D98-5FAA-B864-D682-DE29A3352A6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085" b="92699" l="43080" r="95809">
                        <a14:foregroundMark x1="43080" y1="16428" x2="63353" y2="72360"/>
                        <a14:foregroundMark x1="63353" y1="72360" x2="63450" y2="72881"/>
                        <a14:foregroundMark x1="50195" y1="92829" x2="61209" y2="90482"/>
                        <a14:foregroundMark x1="95029" y1="80574" x2="96004" y2="68840"/>
                        <a14:foregroundMark x1="95969" y1="68566" x2="94639" y2="58279"/>
                        <a14:foregroundMark x1="94639" y1="58279" x2="97156" y2="38299"/>
                        <a14:foregroundMark x1="97345" y1="31642" x2="95517" y2="16297"/>
                        <a14:foregroundMark x1="95517" y1="16297" x2="95809" y2="13559"/>
                        <a14:foregroundMark x1="73099" y1="5085" x2="73099" y2="5085"/>
                        <a14:backgroundMark x1="97856" y1="33898" x2="97856" y2="33898"/>
                        <a14:backgroundMark x1="97856" y1="36115" x2="97856" y2="36115"/>
                        <a14:backgroundMark x1="97758" y1="34681" x2="97758" y2="34681"/>
                        <a14:backgroundMark x1="97661" y1="33768" x2="97661" y2="33768"/>
                        <a14:backgroundMark x1="97856" y1="31682" x2="97563" y2="38331"/>
                        <a14:backgroundMark x1="96101" y1="68579" x2="95906" y2="72229"/>
                      </a14:backgroundRemoval>
                    </a14:imgEffect>
                  </a14:imgLayer>
                </a14:imgProps>
              </a:ext>
            </a:extLst>
          </a:blip>
          <a:srcRect l="41094"/>
          <a:stretch/>
        </p:blipFill>
        <p:spPr>
          <a:xfrm>
            <a:off x="2168433" y="2909378"/>
            <a:ext cx="2830286" cy="3591855"/>
          </a:xfrm>
          <a:prstGeom prst="rect">
            <a:avLst/>
          </a:prstGeom>
        </p:spPr>
      </p:pic>
      <p:sp>
        <p:nvSpPr>
          <p:cNvPr id="6" name="Oval 5">
            <a:extLst>
              <a:ext uri="{FF2B5EF4-FFF2-40B4-BE49-F238E27FC236}">
                <a16:creationId xmlns:a16="http://schemas.microsoft.com/office/drawing/2014/main" id="{878DCB3D-AE2F-0594-510C-6D790B47AE48}"/>
              </a:ext>
            </a:extLst>
          </p:cNvPr>
          <p:cNvSpPr>
            <a:spLocks noChangeAspect="1"/>
          </p:cNvSpPr>
          <p:nvPr/>
        </p:nvSpPr>
        <p:spPr bwMode="auto">
          <a:xfrm rot="21264068">
            <a:off x="5291044" y="3256823"/>
            <a:ext cx="3317184" cy="3207321"/>
          </a:xfrm>
          <a:prstGeom prst="ellipse">
            <a:avLst/>
          </a:prstGeom>
          <a:solidFill>
            <a:srgbClr val="92D050">
              <a:alpha val="80000"/>
            </a:srgbClr>
          </a:solidFill>
          <a:ln w="50800" cap="flat" cmpd="sng" algn="ctr">
            <a:noFill/>
            <a:prstDash val="solid"/>
            <a:round/>
            <a:headEnd type="none" w="med" len="med"/>
            <a:tailEnd type="none" w="med" len="med"/>
          </a:ln>
          <a:effectLst>
            <a:outerShdw blurRad="165100" dist="203200" dir="5400000" algn="tl" rotWithShape="0">
              <a:prstClr val="black">
                <a:alpha val="50000"/>
              </a:prstClr>
            </a:outerShdw>
          </a:effectLst>
        </p:spPr>
        <p:txBody>
          <a:bodyPr vert="horz" wrap="none" lIns="0" tIns="0" rIns="0" bIns="0" numCol="1" rtlCol="0" anchor="ctr" anchorCtr="0" compatLnSpc="1">
            <a:prstTxWarp prst="textNoShape">
              <a:avLst/>
            </a:prstTxWarp>
          </a:bodyPr>
          <a:lstStyle/>
          <a:p>
            <a:pPr algn="ctr">
              <a:spcAft>
                <a:spcPts val="450"/>
              </a:spcAft>
            </a:pPr>
            <a:r>
              <a:rPr lang="en-US" b="0" dirty="0">
                <a:solidFill>
                  <a:schemeClr val="bg1"/>
                </a:solidFill>
                <a:cs typeface="Arial"/>
              </a:rPr>
              <a:t>Electric Incentives</a:t>
            </a:r>
          </a:p>
          <a:p>
            <a:pPr algn="ctr">
              <a:spcAft>
                <a:spcPts val="450"/>
              </a:spcAft>
            </a:pPr>
            <a:r>
              <a:rPr lang="en-US" sz="1400" b="0" dirty="0">
                <a:solidFill>
                  <a:schemeClr val="bg1"/>
                </a:solidFill>
                <a:cs typeface="Arial"/>
              </a:rPr>
              <a:t>(non-lighting)</a:t>
            </a:r>
          </a:p>
          <a:p>
            <a:pPr algn="ctr">
              <a:spcAft>
                <a:spcPts val="450"/>
              </a:spcAft>
            </a:pPr>
            <a:r>
              <a:rPr lang="en-US" sz="1800" b="0" dirty="0">
                <a:solidFill>
                  <a:schemeClr val="bg1"/>
                </a:solidFill>
                <a:cs typeface="Arial"/>
              </a:rPr>
              <a:t>$0.197 per kWh saved,</a:t>
            </a:r>
          </a:p>
          <a:p>
            <a:pPr algn="ctr">
              <a:spcAft>
                <a:spcPts val="450"/>
              </a:spcAft>
            </a:pPr>
            <a:r>
              <a:rPr lang="en-US" sz="1800" b="0" dirty="0">
                <a:solidFill>
                  <a:schemeClr val="bg1"/>
                </a:solidFill>
                <a:cs typeface="Arial"/>
              </a:rPr>
              <a:t>Up to 65% of project costs or </a:t>
            </a:r>
          </a:p>
          <a:p>
            <a:pPr algn="ctr">
              <a:spcAft>
                <a:spcPts val="450"/>
              </a:spcAft>
            </a:pPr>
            <a:r>
              <a:rPr lang="en-US" sz="1800" b="0" dirty="0">
                <a:solidFill>
                  <a:schemeClr val="bg1"/>
                </a:solidFill>
                <a:cs typeface="Arial"/>
              </a:rPr>
              <a:t>100% of incremental costs, </a:t>
            </a:r>
          </a:p>
          <a:p>
            <a:pPr algn="ctr">
              <a:spcAft>
                <a:spcPts val="450"/>
              </a:spcAft>
            </a:pPr>
            <a:r>
              <a:rPr lang="en-US" sz="1800" b="0" dirty="0">
                <a:solidFill>
                  <a:schemeClr val="bg1"/>
                </a:solidFill>
                <a:cs typeface="Arial"/>
              </a:rPr>
              <a:t>which ever is less.</a:t>
            </a:r>
          </a:p>
        </p:txBody>
      </p:sp>
      <p:sp>
        <p:nvSpPr>
          <p:cNvPr id="8" name="Oval 7">
            <a:extLst>
              <a:ext uri="{FF2B5EF4-FFF2-40B4-BE49-F238E27FC236}">
                <a16:creationId xmlns:a16="http://schemas.microsoft.com/office/drawing/2014/main" id="{DBD8713A-6C49-7687-44C0-83142B5B34E6}"/>
              </a:ext>
            </a:extLst>
          </p:cNvPr>
          <p:cNvSpPr>
            <a:spLocks noChangeAspect="1"/>
          </p:cNvSpPr>
          <p:nvPr/>
        </p:nvSpPr>
        <p:spPr bwMode="auto">
          <a:xfrm rot="499783">
            <a:off x="8624098" y="3230119"/>
            <a:ext cx="3260727" cy="3260727"/>
          </a:xfrm>
          <a:prstGeom prst="ellipse">
            <a:avLst/>
          </a:prstGeom>
          <a:solidFill>
            <a:schemeClr val="accent1">
              <a:lumMod val="75000"/>
              <a:alpha val="80000"/>
            </a:schemeClr>
          </a:solidFill>
          <a:ln w="50800" cap="flat" cmpd="sng" algn="ctr">
            <a:noFill/>
            <a:prstDash val="solid"/>
            <a:round/>
            <a:headEnd type="none" w="med" len="med"/>
            <a:tailEnd type="none" w="med" len="med"/>
          </a:ln>
          <a:effectLst>
            <a:outerShdw blurRad="165100" dist="203200" dir="5400000" algn="tl" rotWithShape="0">
              <a:prstClr val="black">
                <a:alpha val="50000"/>
              </a:prstClr>
            </a:outerShdw>
          </a:effectLst>
        </p:spPr>
        <p:txBody>
          <a:bodyPr vert="horz" wrap="none" lIns="0" tIns="0" rIns="0" bIns="0" numCol="1" rtlCol="0" anchor="ctr" anchorCtr="0" compatLnSpc="1">
            <a:prstTxWarp prst="textNoShape">
              <a:avLst/>
            </a:prstTxWarp>
          </a:bodyPr>
          <a:lstStyle/>
          <a:p>
            <a:pPr algn="ctr">
              <a:spcAft>
                <a:spcPts val="450"/>
              </a:spcAft>
            </a:pPr>
            <a:r>
              <a:rPr lang="en-US" b="0" dirty="0">
                <a:solidFill>
                  <a:schemeClr val="bg1"/>
                </a:solidFill>
                <a:cs typeface="Arial"/>
              </a:rPr>
              <a:t>Gas Incentives</a:t>
            </a:r>
          </a:p>
          <a:p>
            <a:pPr algn="ctr">
              <a:spcAft>
                <a:spcPts val="450"/>
              </a:spcAft>
            </a:pPr>
            <a:r>
              <a:rPr lang="en-US" sz="1800" b="0" dirty="0">
                <a:solidFill>
                  <a:schemeClr val="bg1"/>
                </a:solidFill>
                <a:cs typeface="Arial"/>
              </a:rPr>
              <a:t>Up to $4.00 per them saved</a:t>
            </a:r>
          </a:p>
          <a:p>
            <a:pPr algn="ctr">
              <a:spcAft>
                <a:spcPts val="450"/>
              </a:spcAft>
            </a:pPr>
            <a:r>
              <a:rPr lang="en-US" sz="1800" b="0" dirty="0">
                <a:solidFill>
                  <a:schemeClr val="bg1"/>
                </a:solidFill>
                <a:cs typeface="Arial"/>
              </a:rPr>
              <a:t>Up to 85% of project costs,</a:t>
            </a:r>
          </a:p>
          <a:p>
            <a:pPr algn="ctr">
              <a:spcAft>
                <a:spcPts val="450"/>
              </a:spcAft>
            </a:pPr>
            <a:r>
              <a:rPr lang="en-US" sz="1800" b="0" dirty="0">
                <a:solidFill>
                  <a:schemeClr val="bg1"/>
                </a:solidFill>
                <a:cs typeface="Arial"/>
              </a:rPr>
              <a:t>Capped at $250,000</a:t>
            </a:r>
          </a:p>
        </p:txBody>
      </p:sp>
    </p:spTree>
    <p:extLst>
      <p:ext uri="{BB962C8B-B14F-4D97-AF65-F5344CB8AC3E}">
        <p14:creationId xmlns:p14="http://schemas.microsoft.com/office/powerpoint/2010/main" val="406133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6" presetClass="emph" presetSubtype="0" accel="50000" decel="50000" fill="hold" grpId="0" nodeType="withEffect">
                                  <p:stCondLst>
                                    <p:cond delay="0"/>
                                  </p:stCondLst>
                                  <p:childTnLst>
                                    <p:animScale>
                                      <p:cBhvr>
                                        <p:cTn id="9" dur="1000" fill="hold"/>
                                        <p:tgtEl>
                                          <p:spTgt spid="6"/>
                                        </p:tgtEl>
                                      </p:cBhvr>
                                      <p:by x="90000" y="90000"/>
                                    </p:animScale>
                                  </p:childTnLst>
                                </p:cTn>
                              </p:par>
                            </p:childTnLst>
                          </p:cTn>
                        </p:par>
                        <p:par>
                          <p:cTn id="10" fill="hold">
                            <p:stCondLst>
                              <p:cond delay="1000"/>
                            </p:stCondLst>
                            <p:childTnLst>
                              <p:par>
                                <p:cTn id="11" presetID="10" presetClass="entr" presetSubtype="0" fill="hold" grpId="1"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6" presetClass="emph" presetSubtype="0" accel="50000" decel="50000" fill="hold" grpId="0" nodeType="withEffect">
                                  <p:stCondLst>
                                    <p:cond delay="0"/>
                                  </p:stCondLst>
                                  <p:childTnLst>
                                    <p:animScale>
                                      <p:cBhvr>
                                        <p:cTn id="15" dur="1000" fill="hold"/>
                                        <p:tgtEl>
                                          <p:spTgt spid="8"/>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a:extLst>
              <a:ext uri="{FF2B5EF4-FFF2-40B4-BE49-F238E27FC236}">
                <a16:creationId xmlns:a16="http://schemas.microsoft.com/office/drawing/2014/main" id="{B2AD684F-CFC9-45C6-9744-59F6EF3F7A4E}"/>
              </a:ext>
            </a:extLst>
          </p:cNvPr>
          <p:cNvSpPr txBox="1">
            <a:spLocks/>
          </p:cNvSpPr>
          <p:nvPr/>
        </p:nvSpPr>
        <p:spPr bwMode="auto">
          <a:xfrm>
            <a:off x="430261" y="356767"/>
            <a:ext cx="11328302" cy="80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a:lstStyle>
          <a:p>
            <a:pPr>
              <a:buClrTx/>
            </a:pPr>
            <a:r>
              <a:rPr lang="en-US" sz="2400" dirty="0"/>
              <a:t>Energy Efficiency Overview</a:t>
            </a:r>
          </a:p>
          <a:p>
            <a:pPr>
              <a:buClrTx/>
            </a:pPr>
            <a:r>
              <a:rPr lang="en-US" sz="2400" dirty="0"/>
              <a:t>Application Process</a:t>
            </a:r>
          </a:p>
        </p:txBody>
      </p:sp>
      <p:cxnSp>
        <p:nvCxnSpPr>
          <p:cNvPr id="17" name="Straight Connector 16">
            <a:extLst>
              <a:ext uri="{FF2B5EF4-FFF2-40B4-BE49-F238E27FC236}">
                <a16:creationId xmlns:a16="http://schemas.microsoft.com/office/drawing/2014/main" id="{E6690F13-35BE-4F08-9B6D-BA5D32698671}"/>
              </a:ext>
            </a:extLst>
          </p:cNvPr>
          <p:cNvCxnSpPr>
            <a:cxnSpLocks/>
          </p:cNvCxnSpPr>
          <p:nvPr/>
        </p:nvCxnSpPr>
        <p:spPr bwMode="auto">
          <a:xfrm>
            <a:off x="430261" y="1163109"/>
            <a:ext cx="7170689" cy="961"/>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Content Placeholder 1">
            <a:extLst>
              <a:ext uri="{FF2B5EF4-FFF2-40B4-BE49-F238E27FC236}">
                <a16:creationId xmlns:a16="http://schemas.microsoft.com/office/drawing/2014/main" id="{0DBBE33B-C931-4E78-B509-7DB02FE24AFF}"/>
              </a:ext>
            </a:extLst>
          </p:cNvPr>
          <p:cNvSpPr txBox="1">
            <a:spLocks/>
          </p:cNvSpPr>
          <p:nvPr/>
        </p:nvSpPr>
        <p:spPr bwMode="auto">
          <a:xfrm>
            <a:off x="1184369" y="1394729"/>
            <a:ext cx="4777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5400" i="1" dirty="0">
                <a:solidFill>
                  <a:schemeClr val="bg1"/>
                </a:solidFill>
              </a:rPr>
              <a:t>1</a:t>
            </a:r>
          </a:p>
        </p:txBody>
      </p:sp>
      <p:sp>
        <p:nvSpPr>
          <p:cNvPr id="15" name="Rectangle 14">
            <a:extLst>
              <a:ext uri="{FF2B5EF4-FFF2-40B4-BE49-F238E27FC236}">
                <a16:creationId xmlns:a16="http://schemas.microsoft.com/office/drawing/2014/main" id="{ED0F2186-4506-4D7E-AF0B-C513FA10BB80}"/>
              </a:ext>
            </a:extLst>
          </p:cNvPr>
          <p:cNvSpPr/>
          <p:nvPr/>
        </p:nvSpPr>
        <p:spPr bwMode="auto">
          <a:xfrm rot="5400000">
            <a:off x="5908726" y="-3587701"/>
            <a:ext cx="1231900" cy="11328302"/>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spcAft>
                <a:spcPts val="450"/>
              </a:spcAft>
            </a:pPr>
            <a:endParaRPr lang="en-US" sz="1800" dirty="0" err="1">
              <a:solidFill>
                <a:schemeClr val="bg1"/>
              </a:solidFill>
              <a:cs typeface="Arial"/>
            </a:endParaRPr>
          </a:p>
        </p:txBody>
      </p:sp>
      <p:sp>
        <p:nvSpPr>
          <p:cNvPr id="11" name="Content Placeholder 1">
            <a:extLst>
              <a:ext uri="{FF2B5EF4-FFF2-40B4-BE49-F238E27FC236}">
                <a16:creationId xmlns:a16="http://schemas.microsoft.com/office/drawing/2014/main" id="{4B6FB3E0-8BE1-4246-B325-A91910C1E749}"/>
              </a:ext>
            </a:extLst>
          </p:cNvPr>
          <p:cNvSpPr>
            <a:spLocks noGrp="1"/>
          </p:cNvSpPr>
          <p:nvPr>
            <p:ph idx="1"/>
          </p:nvPr>
        </p:nvSpPr>
        <p:spPr>
          <a:xfrm>
            <a:off x="2139948" y="1582737"/>
            <a:ext cx="9331326" cy="984885"/>
          </a:xfrm>
        </p:spPr>
        <p:txBody>
          <a:bodyPr/>
          <a:lstStyle/>
          <a:p>
            <a:pPr>
              <a:spcAft>
                <a:spcPts val="600"/>
              </a:spcAft>
            </a:pPr>
            <a:r>
              <a:rPr lang="en-US" sz="3200" dirty="0">
                <a:solidFill>
                  <a:schemeClr val="bg1"/>
                </a:solidFill>
              </a:rPr>
              <a:t>Reach out to a National Grid Rep to Identify Opportunities and Confirm Eligibility </a:t>
            </a:r>
          </a:p>
        </p:txBody>
      </p:sp>
      <p:grpSp>
        <p:nvGrpSpPr>
          <p:cNvPr id="4" name="Group 3">
            <a:extLst>
              <a:ext uri="{FF2B5EF4-FFF2-40B4-BE49-F238E27FC236}">
                <a16:creationId xmlns:a16="http://schemas.microsoft.com/office/drawing/2014/main" id="{9100E2A6-40B2-4C85-8EB4-5A4AC1D95D94}"/>
              </a:ext>
            </a:extLst>
          </p:cNvPr>
          <p:cNvGrpSpPr/>
          <p:nvPr/>
        </p:nvGrpSpPr>
        <p:grpSpPr>
          <a:xfrm>
            <a:off x="860524" y="2982444"/>
            <a:ext cx="11328302" cy="1319557"/>
            <a:chOff x="844779" y="2618471"/>
            <a:chExt cx="10913784" cy="1319557"/>
          </a:xfrm>
        </p:grpSpPr>
        <p:sp>
          <p:nvSpPr>
            <p:cNvPr id="12" name="Content Placeholder 1">
              <a:extLst>
                <a:ext uri="{FF2B5EF4-FFF2-40B4-BE49-F238E27FC236}">
                  <a16:creationId xmlns:a16="http://schemas.microsoft.com/office/drawing/2014/main" id="{A5F3CA5F-ED0C-48D2-B500-F0BB0DA80BAE}"/>
                </a:ext>
              </a:extLst>
            </p:cNvPr>
            <p:cNvSpPr txBox="1">
              <a:spLocks/>
            </p:cNvSpPr>
            <p:nvPr/>
          </p:nvSpPr>
          <p:spPr bwMode="auto">
            <a:xfrm>
              <a:off x="1184368" y="2618471"/>
              <a:ext cx="4777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5400" i="1" dirty="0">
                  <a:solidFill>
                    <a:schemeClr val="bg1"/>
                  </a:solidFill>
                </a:rPr>
                <a:t>2</a:t>
              </a:r>
            </a:p>
          </p:txBody>
        </p:sp>
        <p:sp>
          <p:nvSpPr>
            <p:cNvPr id="19" name="Rectangle 18">
              <a:extLst>
                <a:ext uri="{FF2B5EF4-FFF2-40B4-BE49-F238E27FC236}">
                  <a16:creationId xmlns:a16="http://schemas.microsoft.com/office/drawing/2014/main" id="{B2A9D7A3-856C-4BE1-B8A3-F0A21BDBF945}"/>
                </a:ext>
              </a:extLst>
            </p:cNvPr>
            <p:cNvSpPr/>
            <p:nvPr/>
          </p:nvSpPr>
          <p:spPr bwMode="auto">
            <a:xfrm rot="5400000">
              <a:off x="5685721" y="-2134814"/>
              <a:ext cx="1231900" cy="10913784"/>
            </a:xfrm>
            <a:prstGeom prst="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spcAft>
                  <a:spcPts val="450"/>
                </a:spcAft>
              </a:pPr>
              <a:endParaRPr lang="en-US" sz="1800" dirty="0" err="1">
                <a:solidFill>
                  <a:schemeClr val="bg1"/>
                </a:solidFill>
                <a:cs typeface="Arial"/>
              </a:endParaRPr>
            </a:p>
          </p:txBody>
        </p:sp>
        <p:sp>
          <p:nvSpPr>
            <p:cNvPr id="25" name="Content Placeholder 1">
              <a:extLst>
                <a:ext uri="{FF2B5EF4-FFF2-40B4-BE49-F238E27FC236}">
                  <a16:creationId xmlns:a16="http://schemas.microsoft.com/office/drawing/2014/main" id="{47557ABD-695B-4342-B705-84C2F579ED13}"/>
                </a:ext>
              </a:extLst>
            </p:cNvPr>
            <p:cNvSpPr txBox="1">
              <a:spLocks/>
            </p:cNvSpPr>
            <p:nvPr/>
          </p:nvSpPr>
          <p:spPr bwMode="auto">
            <a:xfrm>
              <a:off x="2230297" y="2736445"/>
              <a:ext cx="933132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3600" dirty="0">
                  <a:solidFill>
                    <a:schemeClr val="bg1"/>
                  </a:solidFill>
                </a:rPr>
                <a:t>Work with Rep to plan Pre-Inspection and Prepare the Correct Application </a:t>
              </a:r>
            </a:p>
          </p:txBody>
        </p:sp>
      </p:grpSp>
      <p:grpSp>
        <p:nvGrpSpPr>
          <p:cNvPr id="5" name="Group 4">
            <a:extLst>
              <a:ext uri="{FF2B5EF4-FFF2-40B4-BE49-F238E27FC236}">
                <a16:creationId xmlns:a16="http://schemas.microsoft.com/office/drawing/2014/main" id="{353F8C3A-12F7-4555-9A37-66A449964371}"/>
              </a:ext>
            </a:extLst>
          </p:cNvPr>
          <p:cNvGrpSpPr/>
          <p:nvPr/>
        </p:nvGrpSpPr>
        <p:grpSpPr>
          <a:xfrm>
            <a:off x="860524" y="4630648"/>
            <a:ext cx="11328303" cy="1297671"/>
            <a:chOff x="844779" y="4032289"/>
            <a:chExt cx="10913785" cy="1297671"/>
          </a:xfrm>
        </p:grpSpPr>
        <p:sp>
          <p:nvSpPr>
            <p:cNvPr id="13" name="Content Placeholder 1">
              <a:extLst>
                <a:ext uri="{FF2B5EF4-FFF2-40B4-BE49-F238E27FC236}">
                  <a16:creationId xmlns:a16="http://schemas.microsoft.com/office/drawing/2014/main" id="{8F27BDB9-6FC9-4184-88D3-68F270C9D777}"/>
                </a:ext>
              </a:extLst>
            </p:cNvPr>
            <p:cNvSpPr txBox="1">
              <a:spLocks/>
            </p:cNvSpPr>
            <p:nvPr/>
          </p:nvSpPr>
          <p:spPr bwMode="auto">
            <a:xfrm>
              <a:off x="1184367" y="4032289"/>
              <a:ext cx="4777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5400" i="1" dirty="0">
                  <a:solidFill>
                    <a:schemeClr val="bg1"/>
                  </a:solidFill>
                </a:rPr>
                <a:t>3</a:t>
              </a:r>
            </a:p>
          </p:txBody>
        </p:sp>
        <p:sp>
          <p:nvSpPr>
            <p:cNvPr id="21" name="Rectangle 20">
              <a:extLst>
                <a:ext uri="{FF2B5EF4-FFF2-40B4-BE49-F238E27FC236}">
                  <a16:creationId xmlns:a16="http://schemas.microsoft.com/office/drawing/2014/main" id="{E3D3B062-55C5-4F59-932D-640735B4484E}"/>
                </a:ext>
              </a:extLst>
            </p:cNvPr>
            <p:cNvSpPr/>
            <p:nvPr/>
          </p:nvSpPr>
          <p:spPr bwMode="auto">
            <a:xfrm rot="5400000">
              <a:off x="5685722" y="-742883"/>
              <a:ext cx="1231900" cy="10913785"/>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spcAft>
                  <a:spcPts val="450"/>
                </a:spcAft>
              </a:pPr>
              <a:endParaRPr lang="en-US" sz="1800" dirty="0" err="1">
                <a:solidFill>
                  <a:schemeClr val="bg1"/>
                </a:solidFill>
                <a:cs typeface="Arial"/>
              </a:endParaRPr>
            </a:p>
          </p:txBody>
        </p:sp>
        <p:sp>
          <p:nvSpPr>
            <p:cNvPr id="26" name="Content Placeholder 1">
              <a:extLst>
                <a:ext uri="{FF2B5EF4-FFF2-40B4-BE49-F238E27FC236}">
                  <a16:creationId xmlns:a16="http://schemas.microsoft.com/office/drawing/2014/main" id="{8242C521-BF79-479B-B6E5-41B81A06AB44}"/>
                </a:ext>
              </a:extLst>
            </p:cNvPr>
            <p:cNvSpPr txBox="1">
              <a:spLocks/>
            </p:cNvSpPr>
            <p:nvPr/>
          </p:nvSpPr>
          <p:spPr bwMode="auto">
            <a:xfrm>
              <a:off x="2230297" y="4158803"/>
              <a:ext cx="933132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3600" dirty="0">
                  <a:solidFill>
                    <a:schemeClr val="bg1"/>
                  </a:solidFill>
                </a:rPr>
                <a:t>Application is Submitted for Technical Review by National Grid</a:t>
              </a:r>
            </a:p>
          </p:txBody>
        </p:sp>
      </p:grpSp>
      <p:sp>
        <p:nvSpPr>
          <p:cNvPr id="3" name="Content Placeholder 1">
            <a:extLst>
              <a:ext uri="{FF2B5EF4-FFF2-40B4-BE49-F238E27FC236}">
                <a16:creationId xmlns:a16="http://schemas.microsoft.com/office/drawing/2014/main" id="{61F20F09-5C22-5108-5C09-443C50BAEAB3}"/>
              </a:ext>
            </a:extLst>
          </p:cNvPr>
          <p:cNvSpPr txBox="1">
            <a:spLocks/>
          </p:cNvSpPr>
          <p:nvPr/>
        </p:nvSpPr>
        <p:spPr bwMode="auto">
          <a:xfrm>
            <a:off x="1208209" y="1821955"/>
            <a:ext cx="495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5400" i="1" dirty="0">
                <a:solidFill>
                  <a:schemeClr val="bg1"/>
                </a:solidFill>
              </a:rPr>
              <a:t>1</a:t>
            </a:r>
          </a:p>
        </p:txBody>
      </p:sp>
      <p:sp>
        <p:nvSpPr>
          <p:cNvPr id="6" name="Content Placeholder 1">
            <a:extLst>
              <a:ext uri="{FF2B5EF4-FFF2-40B4-BE49-F238E27FC236}">
                <a16:creationId xmlns:a16="http://schemas.microsoft.com/office/drawing/2014/main" id="{CEC90519-E095-89AD-5BEA-A4E448F037A6}"/>
              </a:ext>
            </a:extLst>
          </p:cNvPr>
          <p:cNvSpPr txBox="1">
            <a:spLocks/>
          </p:cNvSpPr>
          <p:nvPr/>
        </p:nvSpPr>
        <p:spPr bwMode="auto">
          <a:xfrm>
            <a:off x="1215374" y="1647735"/>
            <a:ext cx="4959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1800" i="1" dirty="0">
                <a:solidFill>
                  <a:schemeClr val="bg1"/>
                </a:solidFill>
              </a:rPr>
              <a:t>Step</a:t>
            </a:r>
          </a:p>
        </p:txBody>
      </p:sp>
      <p:sp>
        <p:nvSpPr>
          <p:cNvPr id="9" name="Content Placeholder 1">
            <a:extLst>
              <a:ext uri="{FF2B5EF4-FFF2-40B4-BE49-F238E27FC236}">
                <a16:creationId xmlns:a16="http://schemas.microsoft.com/office/drawing/2014/main" id="{E31FF78D-7C46-2B7F-F878-7E970E85DA95}"/>
              </a:ext>
            </a:extLst>
          </p:cNvPr>
          <p:cNvSpPr txBox="1">
            <a:spLocks/>
          </p:cNvSpPr>
          <p:nvPr/>
        </p:nvSpPr>
        <p:spPr bwMode="auto">
          <a:xfrm>
            <a:off x="1166222" y="3397942"/>
            <a:ext cx="495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5400" i="1" dirty="0">
                <a:solidFill>
                  <a:schemeClr val="bg1"/>
                </a:solidFill>
              </a:rPr>
              <a:t>2</a:t>
            </a:r>
          </a:p>
        </p:txBody>
      </p:sp>
      <p:sp>
        <p:nvSpPr>
          <p:cNvPr id="14" name="Content Placeholder 1">
            <a:extLst>
              <a:ext uri="{FF2B5EF4-FFF2-40B4-BE49-F238E27FC236}">
                <a16:creationId xmlns:a16="http://schemas.microsoft.com/office/drawing/2014/main" id="{95DE440A-731D-7884-58FB-0B95AF9775C1}"/>
              </a:ext>
            </a:extLst>
          </p:cNvPr>
          <p:cNvSpPr txBox="1">
            <a:spLocks/>
          </p:cNvSpPr>
          <p:nvPr/>
        </p:nvSpPr>
        <p:spPr bwMode="auto">
          <a:xfrm>
            <a:off x="1173387" y="3223722"/>
            <a:ext cx="4959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1800" i="1" dirty="0">
                <a:solidFill>
                  <a:schemeClr val="bg1"/>
                </a:solidFill>
              </a:rPr>
              <a:t>Step</a:t>
            </a:r>
          </a:p>
        </p:txBody>
      </p:sp>
      <p:sp>
        <p:nvSpPr>
          <p:cNvPr id="18" name="Content Placeholder 1">
            <a:extLst>
              <a:ext uri="{FF2B5EF4-FFF2-40B4-BE49-F238E27FC236}">
                <a16:creationId xmlns:a16="http://schemas.microsoft.com/office/drawing/2014/main" id="{745E5878-F7D7-8E75-1742-6CCA03901A93}"/>
              </a:ext>
            </a:extLst>
          </p:cNvPr>
          <p:cNvSpPr txBox="1">
            <a:spLocks/>
          </p:cNvSpPr>
          <p:nvPr/>
        </p:nvSpPr>
        <p:spPr bwMode="auto">
          <a:xfrm>
            <a:off x="1162234" y="5046146"/>
            <a:ext cx="495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5400" i="1" dirty="0">
                <a:solidFill>
                  <a:schemeClr val="bg1"/>
                </a:solidFill>
              </a:rPr>
              <a:t>3</a:t>
            </a:r>
          </a:p>
        </p:txBody>
      </p:sp>
      <p:sp>
        <p:nvSpPr>
          <p:cNvPr id="20" name="Content Placeholder 1">
            <a:extLst>
              <a:ext uri="{FF2B5EF4-FFF2-40B4-BE49-F238E27FC236}">
                <a16:creationId xmlns:a16="http://schemas.microsoft.com/office/drawing/2014/main" id="{F67938B2-72D9-A80C-9F98-CE351A2D3132}"/>
              </a:ext>
            </a:extLst>
          </p:cNvPr>
          <p:cNvSpPr txBox="1">
            <a:spLocks/>
          </p:cNvSpPr>
          <p:nvPr/>
        </p:nvSpPr>
        <p:spPr bwMode="auto">
          <a:xfrm>
            <a:off x="1169399" y="4871926"/>
            <a:ext cx="4959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1800" i="1" dirty="0">
                <a:solidFill>
                  <a:schemeClr val="bg1"/>
                </a:solidFill>
              </a:rPr>
              <a:t>Step</a:t>
            </a:r>
          </a:p>
        </p:txBody>
      </p:sp>
    </p:spTree>
    <p:extLst>
      <p:ext uri="{BB962C8B-B14F-4D97-AF65-F5344CB8AC3E}">
        <p14:creationId xmlns:p14="http://schemas.microsoft.com/office/powerpoint/2010/main" val="112840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063A9C-124D-4962-A78B-1365EB465A74}"/>
              </a:ext>
            </a:extLst>
          </p:cNvPr>
          <p:cNvPicPr>
            <a:picLocks noChangeAspect="1"/>
          </p:cNvPicPr>
          <p:nvPr/>
        </p:nvPicPr>
        <p:blipFill rotWithShape="1">
          <a:blip r:embed="rId2"/>
          <a:srcRect l="4885" t="50000" b="30964"/>
          <a:stretch/>
        </p:blipFill>
        <p:spPr>
          <a:xfrm>
            <a:off x="346893" y="2516057"/>
            <a:ext cx="11495039" cy="3005388"/>
          </a:xfrm>
          <a:prstGeom prst="rect">
            <a:avLst/>
          </a:prstGeom>
        </p:spPr>
      </p:pic>
      <p:sp>
        <p:nvSpPr>
          <p:cNvPr id="11" name="Content Placeholder 1">
            <a:extLst>
              <a:ext uri="{FF2B5EF4-FFF2-40B4-BE49-F238E27FC236}">
                <a16:creationId xmlns:a16="http://schemas.microsoft.com/office/drawing/2014/main" id="{4B6FB3E0-8BE1-4246-B325-A91910C1E749}"/>
              </a:ext>
            </a:extLst>
          </p:cNvPr>
          <p:cNvSpPr>
            <a:spLocks noGrp="1"/>
          </p:cNvSpPr>
          <p:nvPr>
            <p:ph idx="1"/>
          </p:nvPr>
        </p:nvSpPr>
        <p:spPr>
          <a:xfrm>
            <a:off x="520227" y="5287087"/>
            <a:ext cx="5425009" cy="815608"/>
          </a:xfrm>
          <a:solidFill>
            <a:srgbClr val="92D050"/>
          </a:solidFill>
          <a:ln w="28575">
            <a:solidFill>
              <a:srgbClr val="0070C0"/>
            </a:solidFill>
          </a:ln>
        </p:spPr>
        <p:txBody>
          <a:bodyPr anchor="ctr"/>
          <a:lstStyle/>
          <a:p>
            <a:pPr algn="ctr">
              <a:spcAft>
                <a:spcPts val="600"/>
              </a:spcAft>
            </a:pPr>
            <a:r>
              <a:rPr lang="en-US" b="0" dirty="0">
                <a:solidFill>
                  <a:schemeClr val="bg1"/>
                </a:solidFill>
              </a:rPr>
              <a:t>Existing: 400W Metal Halide Lamp</a:t>
            </a:r>
          </a:p>
          <a:p>
            <a:pPr algn="ctr">
              <a:spcAft>
                <a:spcPts val="600"/>
              </a:spcAft>
            </a:pPr>
            <a:r>
              <a:rPr lang="en-US" b="0" dirty="0">
                <a:solidFill>
                  <a:schemeClr val="bg1"/>
                </a:solidFill>
              </a:rPr>
              <a:t>Proposed: 120W LED High Bay Fixture</a:t>
            </a:r>
          </a:p>
        </p:txBody>
      </p:sp>
      <p:sp>
        <p:nvSpPr>
          <p:cNvPr id="16" name="Title 4">
            <a:extLst>
              <a:ext uri="{FF2B5EF4-FFF2-40B4-BE49-F238E27FC236}">
                <a16:creationId xmlns:a16="http://schemas.microsoft.com/office/drawing/2014/main" id="{B2AD684F-CFC9-45C6-9744-59F6EF3F7A4E}"/>
              </a:ext>
            </a:extLst>
          </p:cNvPr>
          <p:cNvSpPr txBox="1">
            <a:spLocks/>
          </p:cNvSpPr>
          <p:nvPr/>
        </p:nvSpPr>
        <p:spPr bwMode="auto">
          <a:xfrm>
            <a:off x="430261" y="356767"/>
            <a:ext cx="11328302" cy="80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a:lstStyle>
          <a:p>
            <a:pPr>
              <a:buClrTx/>
            </a:pPr>
            <a:r>
              <a:rPr lang="en-US" sz="2400" dirty="0"/>
              <a:t>Energy Efficiency Overview</a:t>
            </a:r>
          </a:p>
          <a:p>
            <a:pPr>
              <a:buClrTx/>
            </a:pPr>
            <a:r>
              <a:rPr lang="en-US" sz="2400" dirty="0"/>
              <a:t>Application Process</a:t>
            </a:r>
          </a:p>
        </p:txBody>
      </p:sp>
      <p:cxnSp>
        <p:nvCxnSpPr>
          <p:cNvPr id="17" name="Straight Connector 16">
            <a:extLst>
              <a:ext uri="{FF2B5EF4-FFF2-40B4-BE49-F238E27FC236}">
                <a16:creationId xmlns:a16="http://schemas.microsoft.com/office/drawing/2014/main" id="{E6690F13-35BE-4F08-9B6D-BA5D32698671}"/>
              </a:ext>
            </a:extLst>
          </p:cNvPr>
          <p:cNvCxnSpPr>
            <a:cxnSpLocks/>
          </p:cNvCxnSpPr>
          <p:nvPr/>
        </p:nvCxnSpPr>
        <p:spPr bwMode="auto">
          <a:xfrm>
            <a:off x="430261" y="1163109"/>
            <a:ext cx="7170689" cy="961"/>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Content Placeholder 1">
            <a:extLst>
              <a:ext uri="{FF2B5EF4-FFF2-40B4-BE49-F238E27FC236}">
                <a16:creationId xmlns:a16="http://schemas.microsoft.com/office/drawing/2014/main" id="{B42554D4-B935-417F-81C9-76EF1DE14758}"/>
              </a:ext>
            </a:extLst>
          </p:cNvPr>
          <p:cNvSpPr txBox="1">
            <a:spLocks/>
          </p:cNvSpPr>
          <p:nvPr/>
        </p:nvSpPr>
        <p:spPr bwMode="auto">
          <a:xfrm>
            <a:off x="6094412" y="5287087"/>
            <a:ext cx="5514976" cy="815608"/>
          </a:xfrm>
          <a:prstGeom prst="rect">
            <a:avLst/>
          </a:prstGeom>
          <a:solidFill>
            <a:srgbClr val="92D050"/>
          </a:solidFill>
          <a:ln w="28575">
            <a:solidFill>
              <a:srgbClr val="0070C0"/>
            </a:solidFill>
          </a:ln>
        </p:spPr>
        <p:txBody>
          <a:bodyPr vert="horz" wrap="square" lIns="0" tIns="0" rIns="0" bIns="0" numCol="1" anchor="ctr" anchorCtr="0" compatLnSpc="1">
            <a:prstTxWarp prst="textNoShape">
              <a:avLst/>
            </a:prstTxWarp>
            <a:spAutoFit/>
          </a:bodyPr>
          <a:lstStyle>
            <a:lvl1pPr algn="ctr">
              <a:spcAft>
                <a:spcPts val="600"/>
              </a:spcAft>
              <a:defRPr b="0">
                <a:solidFill>
                  <a:schemeClr val="bg1"/>
                </a:solidFill>
              </a:defRPr>
            </a:lvl1pPr>
            <a:lvl2pPr>
              <a:spcAft>
                <a:spcPts val="1600"/>
              </a:spcAft>
              <a:defRPr sz="2100"/>
            </a:lvl2pPr>
            <a:lvl3pPr>
              <a:spcAft>
                <a:spcPts val="1600"/>
              </a:spcAft>
              <a:defRPr sz="2100"/>
            </a:lvl3pPr>
            <a:lvl4pPr>
              <a:spcAft>
                <a:spcPts val="1600"/>
              </a:spcAft>
              <a:defRPr sz="2100"/>
            </a:lvl4pPr>
            <a:lvl5pPr>
              <a:spcAft>
                <a:spcPts val="1600"/>
              </a:spcAft>
              <a:defRPr sz="2100"/>
            </a:lvl5pPr>
            <a:lvl6pPr>
              <a:spcAft>
                <a:spcPts val="1600"/>
              </a:spcAft>
              <a:defRPr sz="2100"/>
            </a:lvl6pPr>
            <a:lvl7pPr>
              <a:spcAft>
                <a:spcPts val="1600"/>
              </a:spcAft>
              <a:defRPr sz="2100"/>
            </a:lvl7pPr>
            <a:lvl8pPr>
              <a:spcAft>
                <a:spcPts val="1600"/>
              </a:spcAft>
              <a:defRPr sz="2100"/>
            </a:lvl8pPr>
            <a:lvl9pPr>
              <a:spcAft>
                <a:spcPts val="1600"/>
              </a:spcAft>
              <a:defRPr>
                <a:solidFill>
                  <a:schemeClr val="accent1"/>
                </a:solidFill>
              </a:defRPr>
            </a:lvl9pPr>
          </a:lstStyle>
          <a:p>
            <a:r>
              <a:rPr lang="en-US" dirty="0"/>
              <a:t>Project Cost Covered: 45%</a:t>
            </a:r>
          </a:p>
          <a:p>
            <a:r>
              <a:rPr lang="en-US" dirty="0"/>
              <a:t>Pay Back Improved: 50%</a:t>
            </a:r>
          </a:p>
        </p:txBody>
      </p:sp>
      <p:grpSp>
        <p:nvGrpSpPr>
          <p:cNvPr id="20" name="Group 19">
            <a:extLst>
              <a:ext uri="{FF2B5EF4-FFF2-40B4-BE49-F238E27FC236}">
                <a16:creationId xmlns:a16="http://schemas.microsoft.com/office/drawing/2014/main" id="{1C94C963-BCF8-4685-8794-E379E0F3FB0A}"/>
              </a:ext>
            </a:extLst>
          </p:cNvPr>
          <p:cNvGrpSpPr/>
          <p:nvPr/>
        </p:nvGrpSpPr>
        <p:grpSpPr>
          <a:xfrm>
            <a:off x="860523" y="1291072"/>
            <a:ext cx="11328302" cy="1329249"/>
            <a:chOff x="844779" y="5395731"/>
            <a:chExt cx="10913783" cy="1329249"/>
          </a:xfrm>
        </p:grpSpPr>
        <p:sp>
          <p:nvSpPr>
            <p:cNvPr id="22" name="Content Placeholder 1">
              <a:extLst>
                <a:ext uri="{FF2B5EF4-FFF2-40B4-BE49-F238E27FC236}">
                  <a16:creationId xmlns:a16="http://schemas.microsoft.com/office/drawing/2014/main" id="{2F25676D-12CE-4199-A0CE-1946B5A80818}"/>
                </a:ext>
              </a:extLst>
            </p:cNvPr>
            <p:cNvSpPr txBox="1">
              <a:spLocks/>
            </p:cNvSpPr>
            <p:nvPr/>
          </p:nvSpPr>
          <p:spPr bwMode="auto">
            <a:xfrm>
              <a:off x="1184367" y="5395731"/>
              <a:ext cx="4777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5400" i="1" dirty="0">
                  <a:solidFill>
                    <a:schemeClr val="bg1"/>
                  </a:solidFill>
                </a:rPr>
                <a:t>4</a:t>
              </a:r>
            </a:p>
          </p:txBody>
        </p:sp>
        <p:sp>
          <p:nvSpPr>
            <p:cNvPr id="23" name="Rectangle 22">
              <a:extLst>
                <a:ext uri="{FF2B5EF4-FFF2-40B4-BE49-F238E27FC236}">
                  <a16:creationId xmlns:a16="http://schemas.microsoft.com/office/drawing/2014/main" id="{3FFB53A7-6002-4832-ABA6-0EF55D8916CF}"/>
                </a:ext>
              </a:extLst>
            </p:cNvPr>
            <p:cNvSpPr/>
            <p:nvPr/>
          </p:nvSpPr>
          <p:spPr bwMode="auto">
            <a:xfrm rot="5400000">
              <a:off x="5685721" y="652138"/>
              <a:ext cx="1231900" cy="10913783"/>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spcAft>
                  <a:spcPts val="450"/>
                </a:spcAft>
              </a:pPr>
              <a:endParaRPr lang="en-US" sz="1800" dirty="0" err="1">
                <a:solidFill>
                  <a:schemeClr val="bg1"/>
                </a:solidFill>
                <a:cs typeface="Arial"/>
              </a:endParaRPr>
            </a:p>
          </p:txBody>
        </p:sp>
        <p:sp>
          <p:nvSpPr>
            <p:cNvPr id="24" name="Content Placeholder 1">
              <a:extLst>
                <a:ext uri="{FF2B5EF4-FFF2-40B4-BE49-F238E27FC236}">
                  <a16:creationId xmlns:a16="http://schemas.microsoft.com/office/drawing/2014/main" id="{924860F3-6481-44F5-9DE1-0ECD633B527A}"/>
                </a:ext>
              </a:extLst>
            </p:cNvPr>
            <p:cNvSpPr txBox="1">
              <a:spLocks/>
            </p:cNvSpPr>
            <p:nvPr/>
          </p:nvSpPr>
          <p:spPr bwMode="auto">
            <a:xfrm>
              <a:off x="2230297" y="5531340"/>
              <a:ext cx="933132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3600" dirty="0">
                  <a:solidFill>
                    <a:schemeClr val="bg1"/>
                  </a:solidFill>
                </a:rPr>
                <a:t>Review Customer Report with Incentive and Savings Information &amp; Accept </a:t>
              </a:r>
            </a:p>
          </p:txBody>
        </p:sp>
      </p:grpSp>
      <p:sp>
        <p:nvSpPr>
          <p:cNvPr id="2" name="Content Placeholder 1">
            <a:extLst>
              <a:ext uri="{FF2B5EF4-FFF2-40B4-BE49-F238E27FC236}">
                <a16:creationId xmlns:a16="http://schemas.microsoft.com/office/drawing/2014/main" id="{D2DD5FC6-569B-33EA-37C3-503933EA214A}"/>
              </a:ext>
            </a:extLst>
          </p:cNvPr>
          <p:cNvSpPr txBox="1">
            <a:spLocks/>
          </p:cNvSpPr>
          <p:nvPr/>
        </p:nvSpPr>
        <p:spPr bwMode="auto">
          <a:xfrm>
            <a:off x="1182058" y="1732278"/>
            <a:ext cx="495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5400" i="1" dirty="0">
                <a:solidFill>
                  <a:schemeClr val="bg1"/>
                </a:solidFill>
              </a:rPr>
              <a:t>4</a:t>
            </a:r>
          </a:p>
        </p:txBody>
      </p:sp>
      <p:sp>
        <p:nvSpPr>
          <p:cNvPr id="3" name="Content Placeholder 1">
            <a:extLst>
              <a:ext uri="{FF2B5EF4-FFF2-40B4-BE49-F238E27FC236}">
                <a16:creationId xmlns:a16="http://schemas.microsoft.com/office/drawing/2014/main" id="{A1C147D1-100D-17FE-87A3-2250A3D43B32}"/>
              </a:ext>
            </a:extLst>
          </p:cNvPr>
          <p:cNvSpPr txBox="1">
            <a:spLocks/>
          </p:cNvSpPr>
          <p:nvPr/>
        </p:nvSpPr>
        <p:spPr bwMode="auto">
          <a:xfrm>
            <a:off x="1189223" y="1558058"/>
            <a:ext cx="4959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00">
                <a:solidFill>
                  <a:schemeClr val="tx1"/>
                </a:solidFill>
                <a:latin typeface="+mn-lt"/>
                <a:ea typeface="+mn-ea"/>
              </a:defRPr>
            </a:lvl2pPr>
            <a:lvl3pPr marL="359922"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3pPr>
            <a:lvl4pPr marL="719843"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4pPr>
            <a:lvl5pPr marL="1079766" indent="-359922" algn="l" rtl="0" eaLnBrk="1" fontAlgn="base" hangingPunct="1">
              <a:spcBef>
                <a:spcPct val="0"/>
              </a:spcBef>
              <a:spcAft>
                <a:spcPts val="1600"/>
              </a:spcAft>
              <a:buClr>
                <a:schemeClr val="accent1"/>
              </a:buClr>
              <a:buFont typeface="Arial" panose="020B0604020202020204" pitchFamily="34" charset="0"/>
              <a:buChar char="◦"/>
              <a:defRPr sz="2100">
                <a:solidFill>
                  <a:schemeClr val="tx1"/>
                </a:solidFill>
                <a:latin typeface="+mn-lt"/>
                <a:ea typeface="+mn-ea"/>
              </a:defRPr>
            </a:lvl5pPr>
            <a:lvl6pPr marL="0" indent="-359922" algn="l" rtl="0" eaLnBrk="1" fontAlgn="base" hangingPunct="1">
              <a:spcBef>
                <a:spcPct val="0"/>
              </a:spcBef>
              <a:spcAft>
                <a:spcPts val="1600"/>
              </a:spcAft>
              <a:buClr>
                <a:schemeClr val="accent1"/>
              </a:buClr>
              <a:buFont typeface="+mj-lt"/>
              <a:buAutoNum type="arabicPeriod"/>
              <a:defRPr sz="2100">
                <a:solidFill>
                  <a:schemeClr val="tx1"/>
                </a:solidFill>
                <a:latin typeface="+mn-lt"/>
                <a:ea typeface="+mn-ea"/>
              </a:defRPr>
            </a:lvl6pPr>
            <a:lvl7pPr marL="719843" indent="-359922" algn="l" rtl="0" eaLnBrk="1" fontAlgn="base" hangingPunct="1">
              <a:spcBef>
                <a:spcPct val="0"/>
              </a:spcBef>
              <a:spcAft>
                <a:spcPts val="1600"/>
              </a:spcAft>
              <a:buClr>
                <a:schemeClr val="accent1"/>
              </a:buClr>
              <a:buFont typeface="+mj-lt"/>
              <a:buAutoNum type="alphaLcPeriod"/>
              <a:defRPr sz="2100">
                <a:solidFill>
                  <a:schemeClr val="tx1"/>
                </a:solidFill>
                <a:latin typeface="+mn-lt"/>
                <a:ea typeface="+mn-ea"/>
              </a:defRPr>
            </a:lvl7pPr>
            <a:lvl8pPr marL="1079766" indent="-359922" algn="l" rtl="0" eaLnBrk="1" fontAlgn="base" hangingPunct="1">
              <a:spcBef>
                <a:spcPct val="0"/>
              </a:spcBef>
              <a:spcAft>
                <a:spcPts val="1600"/>
              </a:spcAft>
              <a:buClr>
                <a:schemeClr val="accent1"/>
              </a:buClr>
              <a:buFont typeface="+mj-lt"/>
              <a:buAutoNum type="romanLcPeriod"/>
              <a:defRPr sz="2100">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a:spcAft>
                <a:spcPts val="600"/>
              </a:spcAft>
            </a:pPr>
            <a:r>
              <a:rPr lang="en-US" sz="1800" i="1" dirty="0">
                <a:solidFill>
                  <a:schemeClr val="bg1"/>
                </a:solidFill>
              </a:rPr>
              <a:t>Step</a:t>
            </a:r>
          </a:p>
        </p:txBody>
      </p:sp>
    </p:spTree>
    <p:extLst>
      <p:ext uri="{BB962C8B-B14F-4D97-AF65-F5344CB8AC3E}">
        <p14:creationId xmlns:p14="http://schemas.microsoft.com/office/powerpoint/2010/main" val="260266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B2545-87EC-4CAB-B34F-9B705F67BDFC}"/>
              </a:ext>
            </a:extLst>
          </p:cNvPr>
          <p:cNvSpPr>
            <a:spLocks noGrp="1"/>
          </p:cNvSpPr>
          <p:nvPr>
            <p:ph type="title"/>
          </p:nvPr>
        </p:nvSpPr>
        <p:spPr>
          <a:xfrm>
            <a:off x="430263" y="182414"/>
            <a:ext cx="11328302" cy="800914"/>
          </a:xfrm>
        </p:spPr>
        <p:txBody>
          <a:bodyPr anchor="ctr"/>
          <a:lstStyle/>
          <a:p>
            <a:r>
              <a:rPr lang="en-US" sz="2400" dirty="0"/>
              <a:t>Other Programs</a:t>
            </a:r>
            <a:br>
              <a:rPr lang="en-US" sz="2400" dirty="0"/>
            </a:br>
            <a:r>
              <a:rPr lang="en-US" sz="2400" dirty="0"/>
              <a:t>Low-Cost Financing</a:t>
            </a:r>
            <a:endParaRPr lang="en-US" sz="2400" i="1" dirty="0"/>
          </a:p>
        </p:txBody>
      </p:sp>
      <p:cxnSp>
        <p:nvCxnSpPr>
          <p:cNvPr id="7" name="Straight Connector 6">
            <a:extLst>
              <a:ext uri="{FF2B5EF4-FFF2-40B4-BE49-F238E27FC236}">
                <a16:creationId xmlns:a16="http://schemas.microsoft.com/office/drawing/2014/main" id="{20B56754-84AE-4DBC-932E-F1B256F7A5EC}"/>
              </a:ext>
            </a:extLst>
          </p:cNvPr>
          <p:cNvCxnSpPr>
            <a:cxnSpLocks/>
          </p:cNvCxnSpPr>
          <p:nvPr/>
        </p:nvCxnSpPr>
        <p:spPr bwMode="auto">
          <a:xfrm>
            <a:off x="430260" y="983328"/>
            <a:ext cx="7170689" cy="961"/>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57749078-E7D8-43FD-A651-B3292B5D71DB}"/>
              </a:ext>
            </a:extLst>
          </p:cNvPr>
          <p:cNvPicPr>
            <a:picLocks noChangeAspect="1"/>
          </p:cNvPicPr>
          <p:nvPr/>
        </p:nvPicPr>
        <p:blipFill>
          <a:blip r:embed="rId2"/>
          <a:stretch>
            <a:fillRect/>
          </a:stretch>
        </p:blipFill>
        <p:spPr>
          <a:xfrm>
            <a:off x="4965013" y="1163404"/>
            <a:ext cx="6527471" cy="534987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5A8F394-6982-4963-913C-EB1ABBD93EE3}"/>
              </a:ext>
            </a:extLst>
          </p:cNvPr>
          <p:cNvPicPr>
            <a:picLocks noChangeAspect="1"/>
          </p:cNvPicPr>
          <p:nvPr/>
        </p:nvPicPr>
        <p:blipFill>
          <a:blip r:embed="rId3"/>
          <a:stretch>
            <a:fillRect/>
          </a:stretch>
        </p:blipFill>
        <p:spPr>
          <a:xfrm>
            <a:off x="604431" y="1163404"/>
            <a:ext cx="4015578" cy="50653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046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4">
            <a:extLst>
              <a:ext uri="{FF2B5EF4-FFF2-40B4-BE49-F238E27FC236}">
                <a16:creationId xmlns:a16="http://schemas.microsoft.com/office/drawing/2014/main" id="{AC90DD79-B735-441F-8429-5A866A7B009A}"/>
              </a:ext>
            </a:extLst>
          </p:cNvPr>
          <p:cNvSpPr txBox="1">
            <a:spLocks/>
          </p:cNvSpPr>
          <p:nvPr/>
        </p:nvSpPr>
        <p:spPr>
          <a:xfrm>
            <a:off x="430261" y="1423903"/>
            <a:ext cx="5949377" cy="4939814"/>
          </a:xfrm>
          <a:prstGeom prst="rect">
            <a:avLst/>
          </a:prstGeom>
        </p:spPr>
        <p:txBody>
          <a:bodyPr wrap="square" lIns="0" tIns="0" rIns="0" bIns="0" anchor="t">
            <a:spAutoFit/>
          </a:bodyPr>
          <a:lstStyle>
            <a:defPPr>
              <a:defRPr lang="en-GB"/>
            </a:defPPr>
            <a:lvl1pPr marL="0" indent="0" algn="l" rtl="0" eaLnBrk="1" fontAlgn="base" hangingPunct="1">
              <a:spcBef>
                <a:spcPct val="0"/>
              </a:spcBef>
              <a:spcAft>
                <a:spcPts val="600"/>
              </a:spcAft>
              <a:buClr>
                <a:schemeClr val="tx1"/>
              </a:buClr>
              <a:buFontTx/>
              <a:buNone/>
              <a:defRPr lang="en-GB" sz="1100" b="0" dirty="0">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a:lstStyle>
          <a:p>
            <a:pPr marL="269875" lvl="2" indent="-269875">
              <a:buClr>
                <a:srgbClr val="00148C"/>
              </a:buClr>
            </a:pPr>
            <a:r>
              <a:rPr lang="en-US" sz="2000" dirty="0">
                <a:solidFill>
                  <a:schemeClr val="accent1"/>
                </a:solidFill>
                <a:cs typeface="+mn-cs"/>
              </a:rPr>
              <a:t>The Residential Agricultural Discount Program is an electricity rate discount applied to the electricity delivery charge.</a:t>
            </a:r>
          </a:p>
          <a:p>
            <a:pPr marL="269875" lvl="2" indent="-269875">
              <a:buClr>
                <a:srgbClr val="00148C"/>
              </a:buClr>
            </a:pPr>
            <a:r>
              <a:rPr lang="en-US" sz="2000" dirty="0">
                <a:solidFill>
                  <a:schemeClr val="accent1"/>
                </a:solidFill>
                <a:cs typeface="+mn-cs"/>
              </a:rPr>
              <a:t>You are eligible to receive the Residential Agricultural Discount if you meet the two conditions noted below:</a:t>
            </a:r>
          </a:p>
          <a:p>
            <a:pPr marL="539875" lvl="3" indent="-269875">
              <a:buClr>
                <a:srgbClr val="00148C"/>
              </a:buClr>
            </a:pPr>
            <a:r>
              <a:rPr lang="en-US" sz="1600" dirty="0">
                <a:solidFill>
                  <a:schemeClr val="accent1"/>
                </a:solidFill>
                <a:cs typeface="+mn-cs"/>
              </a:rPr>
              <a:t>You have an active National Grid account billed under residential electric service classification - Electric SC1 or Electric SC1C; refer to page 2 of your bill</a:t>
            </a:r>
          </a:p>
          <a:p>
            <a:pPr marL="539875" lvl="3" indent="-269875">
              <a:buClr>
                <a:srgbClr val="00148C"/>
              </a:buClr>
            </a:pPr>
            <a:r>
              <a:rPr lang="en-US" sz="1600" dirty="0">
                <a:solidFill>
                  <a:schemeClr val="accent1"/>
                </a:solidFill>
                <a:cs typeface="+mn-cs"/>
              </a:rPr>
              <a:t>You are an agricultural customer who has submitted either:</a:t>
            </a:r>
          </a:p>
          <a:p>
            <a:pPr marL="809875" lvl="4" indent="-269875">
              <a:buClr>
                <a:srgbClr val="00148C"/>
              </a:buClr>
            </a:pPr>
            <a:r>
              <a:rPr lang="en-US" sz="1600" dirty="0">
                <a:solidFill>
                  <a:schemeClr val="accent1"/>
                </a:solidFill>
                <a:cs typeface="+mn-cs"/>
              </a:rPr>
              <a:t>Internal Revenue Service Form (“IRS”) - Schedule F (Form 1040) -Profit or Loss From Farming as filed with the customer’s most recent federal income tax return; or, </a:t>
            </a:r>
          </a:p>
          <a:p>
            <a:pPr marL="809875" lvl="4" indent="-269875">
              <a:buClr>
                <a:srgbClr val="00148C"/>
              </a:buClr>
            </a:pPr>
            <a:r>
              <a:rPr lang="en-US" sz="1600" dirty="0">
                <a:solidFill>
                  <a:schemeClr val="accent1"/>
                </a:solidFill>
                <a:cs typeface="+mn-cs"/>
              </a:rPr>
              <a:t>IRS Form 1120, 1120S, or 1065 as filed with the customer’s most recent federal income tax return. The Business Activity indicated on the form must be one of the Business Activity codes listed below: </a:t>
            </a:r>
            <a:endParaRPr lang="en-GB" sz="1600" dirty="0">
              <a:solidFill>
                <a:schemeClr val="accent1"/>
              </a:solidFill>
              <a:cs typeface="+mn-cs"/>
            </a:endParaRPr>
          </a:p>
        </p:txBody>
      </p:sp>
      <p:grpSp>
        <p:nvGrpSpPr>
          <p:cNvPr id="5" name="Group 4">
            <a:extLst>
              <a:ext uri="{FF2B5EF4-FFF2-40B4-BE49-F238E27FC236}">
                <a16:creationId xmlns:a16="http://schemas.microsoft.com/office/drawing/2014/main" id="{A5760488-8A91-4CB0-B44E-C240C82C0E4E}"/>
              </a:ext>
            </a:extLst>
          </p:cNvPr>
          <p:cNvGrpSpPr/>
          <p:nvPr/>
        </p:nvGrpSpPr>
        <p:grpSpPr>
          <a:xfrm>
            <a:off x="6766945" y="1423905"/>
            <a:ext cx="4991618" cy="3619053"/>
            <a:chOff x="4954069" y="2272245"/>
            <a:chExt cx="3758129" cy="2930101"/>
          </a:xfrm>
        </p:grpSpPr>
        <p:pic>
          <p:nvPicPr>
            <p:cNvPr id="2" name="Picture 1">
              <a:extLst>
                <a:ext uri="{FF2B5EF4-FFF2-40B4-BE49-F238E27FC236}">
                  <a16:creationId xmlns:a16="http://schemas.microsoft.com/office/drawing/2014/main" id="{81E58496-B3D8-40A6-B294-2C35E768FF8F}"/>
                </a:ext>
              </a:extLst>
            </p:cNvPr>
            <p:cNvPicPr>
              <a:picLocks noChangeAspect="1"/>
            </p:cNvPicPr>
            <p:nvPr/>
          </p:nvPicPr>
          <p:blipFill rotWithShape="1">
            <a:blip r:embed="rId2"/>
            <a:srcRect r="2003"/>
            <a:stretch/>
          </p:blipFill>
          <p:spPr>
            <a:xfrm>
              <a:off x="5305263" y="2272245"/>
              <a:ext cx="3406935" cy="2313510"/>
            </a:xfrm>
            <a:prstGeom prst="rect">
              <a:avLst/>
            </a:prstGeom>
          </p:spPr>
        </p:pic>
        <p:pic>
          <p:nvPicPr>
            <p:cNvPr id="4" name="Picture 3">
              <a:extLst>
                <a:ext uri="{FF2B5EF4-FFF2-40B4-BE49-F238E27FC236}">
                  <a16:creationId xmlns:a16="http://schemas.microsoft.com/office/drawing/2014/main" id="{F0218B44-F8D0-4066-A37C-4F1FFB8E41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51" b="95883" l="5100" r="96867">
                          <a14:foregroundMark x1="7667" y1="50277" x2="7667" y2="50277"/>
                          <a14:foregroundMark x1="5100" y1="51742" x2="5100" y2="51742"/>
                          <a14:foregroundMark x1="4467" y1="52217" x2="18167" y2="59699"/>
                          <a14:foregroundMark x1="18167" y1="59699" x2="93767" y2="43547"/>
                          <a14:foregroundMark x1="96867" y1="47585" x2="96867" y2="47585"/>
                          <a14:foregroundMark x1="61233" y1="4790" x2="61233" y2="4790"/>
                          <a14:foregroundMark x1="20733" y1="27870" x2="20733" y2="27870"/>
                          <a14:foregroundMark x1="18067" y1="45012" x2="32300" y2="22090"/>
                          <a14:foregroundMark x1="32300" y1="22090" x2="54333" y2="19082"/>
                          <a14:foregroundMark x1="54333" y1="19082" x2="69900" y2="26405"/>
                          <a14:foregroundMark x1="69900" y1="26405" x2="75900" y2="34996"/>
                          <a14:foregroundMark x1="75900" y1="34996" x2="80000" y2="52969"/>
                          <a14:foregroundMark x1="80000" y1="52969" x2="76733" y2="66746"/>
                          <a14:foregroundMark x1="76733" y1="66746" x2="68367" y2="78662"/>
                          <a14:foregroundMark x1="68367" y1="78662" x2="51467" y2="85036"/>
                          <a14:foregroundMark x1="51467" y1="85036" x2="35600" y2="83769"/>
                          <a14:foregroundMark x1="35600" y1="83769" x2="18267" y2="42439"/>
                          <a14:foregroundMark x1="33633" y1="25693" x2="63800" y2="78899"/>
                          <a14:foregroundMark x1="36500" y1="83294" x2="47867" y2="25337"/>
                          <a14:foregroundMark x1="47867" y1="25337" x2="52267" y2="19834"/>
                          <a14:foregroundMark x1="49067" y1="89192" x2="49067" y2="89192"/>
                          <a14:foregroundMark x1="38367" y1="87846" x2="62533" y2="90380"/>
                          <a14:foregroundMark x1="62533" y1="90380" x2="67500" y2="88440"/>
                          <a14:foregroundMark x1="44733" y1="95883" x2="44733" y2="95883"/>
                        </a14:backgroundRemoval>
                      </a14:imgEffect>
                    </a14:imgLayer>
                  </a14:imgProps>
                </a:ext>
              </a:extLst>
            </a:blip>
            <a:stretch>
              <a:fillRect/>
            </a:stretch>
          </p:blipFill>
          <p:spPr>
            <a:xfrm>
              <a:off x="4954069" y="3595854"/>
              <a:ext cx="1907948" cy="1606492"/>
            </a:xfrm>
            <a:prstGeom prst="rect">
              <a:avLst/>
            </a:prstGeom>
          </p:spPr>
        </p:pic>
      </p:grpSp>
      <p:sp>
        <p:nvSpPr>
          <p:cNvPr id="7" name="Title 4">
            <a:extLst>
              <a:ext uri="{FF2B5EF4-FFF2-40B4-BE49-F238E27FC236}">
                <a16:creationId xmlns:a16="http://schemas.microsoft.com/office/drawing/2014/main" id="{F57B0986-2D72-49BA-BB9D-B875139081A2}"/>
              </a:ext>
            </a:extLst>
          </p:cNvPr>
          <p:cNvSpPr txBox="1">
            <a:spLocks/>
          </p:cNvSpPr>
          <p:nvPr/>
        </p:nvSpPr>
        <p:spPr bwMode="auto">
          <a:xfrm>
            <a:off x="430261" y="318054"/>
            <a:ext cx="11328302" cy="80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056"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111"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167"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223" algn="l" rtl="0" eaLnBrk="1" fontAlgn="base" hangingPunct="1">
              <a:spcBef>
                <a:spcPct val="0"/>
              </a:spcBef>
              <a:spcAft>
                <a:spcPct val="0"/>
              </a:spcAft>
              <a:defRPr sz="2800" b="1">
                <a:solidFill>
                  <a:srgbClr val="0079C1"/>
                </a:solidFill>
                <a:latin typeface="Arial" charset="0"/>
                <a:ea typeface="ＭＳ Ｐゴシック" pitchFamily="48" charset="-128"/>
              </a:defRPr>
            </a:lvl9pPr>
          </a:lstStyle>
          <a:p>
            <a:pPr>
              <a:buClrTx/>
            </a:pPr>
            <a:r>
              <a:rPr lang="en-US" sz="2400" dirty="0"/>
              <a:t>Other Programs</a:t>
            </a:r>
            <a:br>
              <a:rPr lang="en-US" sz="2400" dirty="0"/>
            </a:br>
            <a:r>
              <a:rPr lang="en-US" sz="2400" dirty="0"/>
              <a:t>RAD – Residential Agricultural Discount Program</a:t>
            </a:r>
            <a:endParaRPr lang="en-US" sz="2400" i="1" dirty="0"/>
          </a:p>
        </p:txBody>
      </p:sp>
      <p:cxnSp>
        <p:nvCxnSpPr>
          <p:cNvPr id="8" name="Straight Connector 7">
            <a:extLst>
              <a:ext uri="{FF2B5EF4-FFF2-40B4-BE49-F238E27FC236}">
                <a16:creationId xmlns:a16="http://schemas.microsoft.com/office/drawing/2014/main" id="{BC09E2AA-13C3-44BA-A80F-306912F37615}"/>
              </a:ext>
            </a:extLst>
          </p:cNvPr>
          <p:cNvCxnSpPr>
            <a:cxnSpLocks/>
          </p:cNvCxnSpPr>
          <p:nvPr/>
        </p:nvCxnSpPr>
        <p:spPr bwMode="auto">
          <a:xfrm>
            <a:off x="430261" y="1157681"/>
            <a:ext cx="7170689" cy="961"/>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Rectangle: Rounded Corners 9">
            <a:hlinkClick r:id="rId5"/>
            <a:extLst>
              <a:ext uri="{FF2B5EF4-FFF2-40B4-BE49-F238E27FC236}">
                <a16:creationId xmlns:a16="http://schemas.microsoft.com/office/drawing/2014/main" id="{C572885B-DCC4-4A4E-810A-733EAF3EED75}"/>
              </a:ext>
            </a:extLst>
          </p:cNvPr>
          <p:cNvSpPr/>
          <p:nvPr/>
        </p:nvSpPr>
        <p:spPr bwMode="auto">
          <a:xfrm>
            <a:off x="7301626" y="5230419"/>
            <a:ext cx="3340100" cy="93980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34" tIns="45718" rIns="91434" bIns="45718" numCol="1" rtlCol="0" anchor="ctr" anchorCtr="0" compatLnSpc="1">
            <a:prstTxWarp prst="textNoShape">
              <a:avLst/>
            </a:prstTxWarp>
          </a:bodyPr>
          <a:lstStyle/>
          <a:p>
            <a:pPr algn="ctr">
              <a:spcAft>
                <a:spcPts val="450"/>
              </a:spcAft>
            </a:pPr>
            <a:r>
              <a:rPr lang="en-US" sz="2000" dirty="0">
                <a:solidFill>
                  <a:schemeClr val="bg1"/>
                </a:solidFill>
                <a:cs typeface="Arial"/>
              </a:rPr>
              <a:t>APPLY NOW!</a:t>
            </a:r>
          </a:p>
        </p:txBody>
      </p:sp>
      <p:pic>
        <p:nvPicPr>
          <p:cNvPr id="11" name="Picture 2" descr="Click Button With Hand Pointer Clicking Click Here Web Button Isolated  Website Hand Finger Clicking Cursor Stock Vector Stock Illustration -  Download Image Now - iStock">
            <a:extLst>
              <a:ext uri="{FF2B5EF4-FFF2-40B4-BE49-F238E27FC236}">
                <a16:creationId xmlns:a16="http://schemas.microsoft.com/office/drawing/2014/main" id="{6FFE5C1C-C7D8-401A-885E-24DBE7114E4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7111" y1="38667" x2="27111" y2="38667"/>
                        <a14:foregroundMark x1="29333" y1="28444" x2="29333" y2="28444"/>
                        <a14:foregroundMark x1="35111" y1="23556" x2="35111" y2="23556"/>
                        <a14:foregroundMark x1="44000" y1="22667" x2="44000" y2="22667"/>
                        <a14:foregroundMark x1="49778" y1="30667" x2="49778" y2="30667"/>
                        <a14:foregroundMark x1="26667" y1="29778" x2="26667" y2="29778"/>
                        <a14:backgroundMark x1="29778" y1="28000" x2="29778" y2="28000"/>
                        <a14:backgroundMark x1="28889" y1="28000" x2="28889" y2="28000"/>
                      </a14:backgroundRemoval>
                    </a14:imgEffect>
                  </a14:imgLayer>
                </a14:imgProps>
              </a:ext>
              <a:ext uri="{28A0092B-C50C-407E-A947-70E740481C1C}">
                <a14:useLocalDpi xmlns:a14="http://schemas.microsoft.com/office/drawing/2010/main" val="0"/>
              </a:ext>
            </a:extLst>
          </a:blip>
          <a:srcRect/>
          <a:stretch>
            <a:fillRect/>
          </a:stretch>
        </p:blipFill>
        <p:spPr bwMode="auto">
          <a:xfrm>
            <a:off x="9689775" y="5399889"/>
            <a:ext cx="1697431" cy="169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64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7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1&quot;&gt;&lt;elem m_fUsage=&quot;1.00000000000000000000E+00&quot;&gt;&lt;m_msothmcolidx val=&quot;0&quot;/&gt;&lt;m_rgb r=&quot;C8&quot; g=&quot;00&quot; b=&quot;A1&quot;/&gt;&lt;m_nBrightness tagver0=&quot;26206&quot; tagname0=&quot;m_nBrightnessUNRECOGNIZED&quot;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UWjc.oEkRbKA6cC5J7_NXA"/>
</p:tagLst>
</file>

<file path=ppt/tags/tag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heme/theme1.xml><?xml version="1.0" encoding="utf-8"?>
<a:theme xmlns:a="http://schemas.openxmlformats.org/drawingml/2006/main" name="US PPT 2018 16x9">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0148C"/>
      </a:hlink>
      <a:folHlink>
        <a:srgbClr val="00148C"/>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1" id="{F23320CD-16AA-4AB1-9E80-9E49EBDE654E}" vid="{B2A63B16-134F-4AAF-AD68-13824AEA96BD}"/>
    </a:ext>
  </a:extLst>
</a:theme>
</file>

<file path=ppt/theme/theme10.xml><?xml version="1.0" encoding="utf-8"?>
<a:theme xmlns:a="http://schemas.openxmlformats.org/drawingml/2006/main" name="9_US PPT 2018 16x9">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0148C"/>
      </a:hlink>
      <a:folHlink>
        <a:srgbClr val="00148C"/>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1" id="{F23320CD-16AA-4AB1-9E80-9E49EBDE654E}" vid="{B2A63B16-134F-4AAF-AD68-13824AEA96BD}"/>
    </a:ext>
  </a:extLst>
</a:theme>
</file>

<file path=ppt/theme/theme11.xml><?xml version="1.0" encoding="utf-8"?>
<a:theme xmlns:a="http://schemas.openxmlformats.org/drawingml/2006/main" name="3_US PPT 2018 16x9">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0148C"/>
      </a:hlink>
      <a:folHlink>
        <a:srgbClr val="00148C"/>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1" id="{F23320CD-16AA-4AB1-9E80-9E49EBDE654E}" vid="{B2A63B16-134F-4AAF-AD68-13824AEA96BD}"/>
    </a:ext>
  </a:extLst>
</a:theme>
</file>

<file path=ppt/theme/theme12.xml><?xml version="1.0" encoding="utf-8"?>
<a:theme xmlns:a="http://schemas.openxmlformats.org/drawingml/2006/main" name="10_US PPT 2018 16x9">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0148C"/>
      </a:hlink>
      <a:folHlink>
        <a:srgbClr val="00148C"/>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1" id="{F23320CD-16AA-4AB1-9E80-9E49EBDE654E}" vid="{B2A63B16-134F-4AAF-AD68-13824AEA96BD}"/>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theme>
</file>

<file path=ppt/theme/theme2.xml><?xml version="1.0" encoding="utf-8"?>
<a:theme xmlns:a="http://schemas.openxmlformats.org/drawingml/2006/main" name="1_BCG Grid 16:9">
  <a:themeElements>
    <a:clrScheme name="national grid">
      <a:dk1>
        <a:srgbClr val="000000"/>
      </a:dk1>
      <a:lt1>
        <a:sysClr val="window" lastClr="FFFFFF"/>
      </a:lt1>
      <a:dk2>
        <a:srgbClr val="0079C1"/>
      </a:dk2>
      <a:lt2>
        <a:srgbClr val="F2F2F2"/>
      </a:lt2>
      <a:accent1>
        <a:srgbClr val="003C60"/>
      </a:accent1>
      <a:accent2>
        <a:srgbClr val="005B91"/>
      </a:accent2>
      <a:accent3>
        <a:srgbClr val="F78E1E"/>
      </a:accent3>
      <a:accent4>
        <a:srgbClr val="25ACFF"/>
      </a:accent4>
      <a:accent5>
        <a:srgbClr val="606164"/>
      </a:accent5>
      <a:accent6>
        <a:srgbClr val="9BBB59"/>
      </a:accent6>
      <a:hlink>
        <a:srgbClr val="2E3558"/>
      </a:hlink>
      <a:folHlink>
        <a:srgbClr val="2E3558"/>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1_US PPT 2018 16x9">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0148C"/>
      </a:hlink>
      <a:folHlink>
        <a:srgbClr val="00148C"/>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1" id="{F23320CD-16AA-4AB1-9E80-9E49EBDE654E}" vid="{B2A63B16-134F-4AAF-AD68-13824AEA96BD}"/>
    </a:ext>
  </a:extLst>
</a:theme>
</file>

<file path=ppt/theme/theme4.xml><?xml version="1.0" encoding="utf-8"?>
<a:theme xmlns:a="http://schemas.openxmlformats.org/drawingml/2006/main" name="2_US PPT 2018 16x9">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0148C"/>
      </a:hlink>
      <a:folHlink>
        <a:srgbClr val="00148C"/>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1" id="{F23320CD-16AA-4AB1-9E80-9E49EBDE654E}" vid="{B2A63B16-134F-4AAF-AD68-13824AEA96BD}"/>
    </a:ext>
  </a:extLst>
</a:theme>
</file>

<file path=ppt/theme/theme5.xml><?xml version="1.0" encoding="utf-8"?>
<a:theme xmlns:a="http://schemas.openxmlformats.org/drawingml/2006/main" name="4_US PPT 2018 16x9">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1" id="{F23320CD-16AA-4AB1-9E80-9E49EBDE654E}" vid="{B2A63B16-134F-4AAF-AD68-13824AEA96BD}"/>
    </a:ext>
  </a:extLst>
</a:theme>
</file>

<file path=ppt/theme/theme6.xml><?xml version="1.0" encoding="utf-8"?>
<a:theme xmlns:a="http://schemas.openxmlformats.org/drawingml/2006/main" name="US PPT 2018 16x9">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1" id="{F23320CD-16AA-4AB1-9E80-9E49EBDE654E}" vid="{B2A63B16-134F-4AAF-AD68-13824AEA96BD}"/>
    </a:ext>
  </a:extLst>
</a:theme>
</file>

<file path=ppt/theme/theme7.xml><?xml version="1.0" encoding="utf-8"?>
<a:theme xmlns:a="http://schemas.openxmlformats.org/drawingml/2006/main" name="5_US PPT 2018 16x9">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0148C"/>
      </a:hlink>
      <a:folHlink>
        <a:srgbClr val="00148C"/>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1" id="{F23320CD-16AA-4AB1-9E80-9E49EBDE654E}" vid="{B2A63B16-134F-4AAF-AD68-13824AEA96BD}"/>
    </a:ext>
  </a:extLst>
</a:theme>
</file>

<file path=ppt/theme/theme8.xml><?xml version="1.0" encoding="utf-8"?>
<a:theme xmlns:a="http://schemas.openxmlformats.org/drawingml/2006/main" name="6_US PPT 2018 16x9">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0148C"/>
      </a:hlink>
      <a:folHlink>
        <a:srgbClr val="00148C"/>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1" id="{F23320CD-16AA-4AB1-9E80-9E49EBDE654E}" vid="{B2A63B16-134F-4AAF-AD68-13824AEA96BD}"/>
    </a:ext>
  </a:extLst>
</a:theme>
</file>

<file path=ppt/theme/theme9.xml><?xml version="1.0" encoding="utf-8"?>
<a:theme xmlns:a="http://schemas.openxmlformats.org/drawingml/2006/main" name="8_US PPT 2018 16x9">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resentation1" id="{F23320CD-16AA-4AB1-9E80-9E49EBDE654E}" vid="{B2A63B16-134F-4AAF-AD68-13824AEA96B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lcf76f155ced4ddcb4097134ff3c332f xmlns="458453f1-e2b7-43fb-aa1b-455bd0c41d72">
      <Terms xmlns="http://schemas.microsoft.com/office/infopath/2007/PartnerControls"/>
    </lcf76f155ced4ddcb4097134ff3c332f>
    <TaxCatchAll xmlns="0c1a026c-aed0-4fb3-ab27-2513744b034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EF91F29495B174595CA60FF2D24BA63" ma:contentTypeVersion="16" ma:contentTypeDescription="Create a new document." ma:contentTypeScope="" ma:versionID="7747057e8609b19264dbd7010a1d7019">
  <xsd:schema xmlns:xsd="http://www.w3.org/2001/XMLSchema" xmlns:xs="http://www.w3.org/2001/XMLSchema" xmlns:p="http://schemas.microsoft.com/office/2006/metadata/properties" xmlns:ns2="458453f1-e2b7-43fb-aa1b-455bd0c41d72" xmlns:ns3="0c1a026c-aed0-4fb3-ab27-2513744b0343" targetNamespace="http://schemas.microsoft.com/office/2006/metadata/properties" ma:root="true" ma:fieldsID="5e06395f988813e9a2a7d8ccd9f26e2a" ns2:_="" ns3:_="">
    <xsd:import namespace="458453f1-e2b7-43fb-aa1b-455bd0c41d72"/>
    <xsd:import namespace="0c1a026c-aed0-4fb3-ab27-2513744b03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453f1-e2b7-43fb-aa1b-455bd0c41d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78e803-e34e-465f-9292-130969899ac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c1a026c-aed0-4fb3-ab27-2513744b034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fea64e-6f26-4fd3-be04-0d8524d4f212}" ma:internalName="TaxCatchAll" ma:showField="CatchAllData" ma:web="0c1a026c-aed0-4fb3-ab27-2513744b0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552899-ACA0-40C7-811A-73B4BC86E3EA}">
  <ds:schemaRefs>
    <ds:schemaRef ds:uri="http://schemas.microsoft.com/sharepoint/v3/contenttype/forms"/>
  </ds:schemaRefs>
</ds:datastoreItem>
</file>

<file path=customXml/itemProps2.xml><?xml version="1.0" encoding="utf-8"?>
<ds:datastoreItem xmlns:ds="http://schemas.openxmlformats.org/officeDocument/2006/customXml" ds:itemID="{5E44B05B-1613-4B25-828B-8748F2F4DD7C}">
  <ds:schemaRef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458453f1-e2b7-43fb-aa1b-455bd0c41d72"/>
    <ds:schemaRef ds:uri="0c1a026c-aed0-4fb3-ab27-2513744b0343"/>
    <ds:schemaRef ds:uri="http://www.w3.org/XML/1998/namespace"/>
    <ds:schemaRef ds:uri="http://purl.org/dc/dcmitype/"/>
  </ds:schemaRefs>
</ds:datastoreItem>
</file>

<file path=customXml/itemProps3.xml><?xml version="1.0" encoding="utf-8"?>
<ds:datastoreItem xmlns:ds="http://schemas.openxmlformats.org/officeDocument/2006/customXml" ds:itemID="{6C754735-9D80-402D-9479-5F9B46BDCC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8453f1-e2b7-43fb-aa1b-455bd0c41d72"/>
    <ds:schemaRef ds:uri="0c1a026c-aed0-4fb3-ab27-2513744b0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US PPT 2018 16x9</Template>
  <TotalTime>53774</TotalTime>
  <Words>736</Words>
  <Application>Microsoft Office PowerPoint</Application>
  <PresentationFormat>Custom</PresentationFormat>
  <Paragraphs>109</Paragraphs>
  <Slides>16</Slides>
  <Notes>0</Notes>
  <HiddenSlides>0</HiddenSlides>
  <MMClips>0</MMClips>
  <ScaleCrop>false</ScaleCrop>
  <HeadingPairs>
    <vt:vector size="8" baseType="variant">
      <vt:variant>
        <vt:lpstr>Fonts Used</vt:lpstr>
      </vt:variant>
      <vt:variant>
        <vt:i4>3</vt:i4>
      </vt:variant>
      <vt:variant>
        <vt:lpstr>Theme</vt:lpstr>
      </vt:variant>
      <vt:variant>
        <vt:i4>12</vt:i4>
      </vt:variant>
      <vt:variant>
        <vt:lpstr>Embedded OLE Servers</vt:lpstr>
      </vt:variant>
      <vt:variant>
        <vt:i4>1</vt:i4>
      </vt:variant>
      <vt:variant>
        <vt:lpstr>Slide Titles</vt:lpstr>
      </vt:variant>
      <vt:variant>
        <vt:i4>16</vt:i4>
      </vt:variant>
    </vt:vector>
  </HeadingPairs>
  <TitlesOfParts>
    <vt:vector size="32" baseType="lpstr">
      <vt:lpstr>Arial</vt:lpstr>
      <vt:lpstr>Calibri</vt:lpstr>
      <vt:lpstr>Trebuchet MS</vt:lpstr>
      <vt:lpstr>US PPT 2018 16x9</vt:lpstr>
      <vt:lpstr>1_BCG Grid 16:9</vt:lpstr>
      <vt:lpstr>1_US PPT 2018 16x9</vt:lpstr>
      <vt:lpstr>2_US PPT 2018 16x9</vt:lpstr>
      <vt:lpstr>4_US PPT 2018 16x9</vt:lpstr>
      <vt:lpstr>US PPT 2018 16x9</vt:lpstr>
      <vt:lpstr>5_US PPT 2018 16x9</vt:lpstr>
      <vt:lpstr>6_US PPT 2018 16x9</vt:lpstr>
      <vt:lpstr>8_US PPT 2018 16x9</vt:lpstr>
      <vt:lpstr>9_US PPT 2018 16x9</vt:lpstr>
      <vt:lpstr>3_US PPT 2018 16x9</vt:lpstr>
      <vt:lpstr>10_US PPT 2018 16x9</vt:lpstr>
      <vt:lpstr>think-cell Slide</vt:lpstr>
      <vt:lpstr>Growing the Bottom Line</vt:lpstr>
      <vt:lpstr>Seth Browe, Sr. Representative Energy Efficiency  </vt:lpstr>
      <vt:lpstr>Energy Efficiency Overview  Purpose of the Program: What It Means For You? </vt:lpstr>
      <vt:lpstr>Energy Efficiency Overview  Purpose of the Program: What It Means For You? </vt:lpstr>
      <vt:lpstr>Energy Efficiency Program Incentive Funding </vt:lpstr>
      <vt:lpstr>PowerPoint Presentation</vt:lpstr>
      <vt:lpstr>PowerPoint Presentation</vt:lpstr>
      <vt:lpstr>Other Programs Low-Cost Financing</vt:lpstr>
      <vt:lpstr>PowerPoint Presentation</vt:lpstr>
      <vt:lpstr>Other Programs On the Spot</vt:lpstr>
      <vt:lpstr>PowerPoint Presentation</vt:lpstr>
      <vt:lpstr>Other Programs Commercial and Industrial </vt:lpstr>
      <vt:lpstr>Other Programs EV Charging Plugs</vt:lpstr>
      <vt:lpstr>Other Programs Clean Heat Program</vt:lpstr>
      <vt:lpstr>Questions? Please Ask Your Questions in the Chat!</vt:lpstr>
      <vt:lpstr>PowerPoint Presentation</vt:lpstr>
    </vt:vector>
  </TitlesOfParts>
  <Company>National Grid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(on two lines)</dc:title>
  <dc:creator>Matt Frank</dc:creator>
  <cp:lastModifiedBy>Seth Browe</cp:lastModifiedBy>
  <cp:revision>1335</cp:revision>
  <cp:lastPrinted>2019-02-01T22:07:32Z</cp:lastPrinted>
  <dcterms:created xsi:type="dcterms:W3CDTF">2018-10-17T12:13:53Z</dcterms:created>
  <dcterms:modified xsi:type="dcterms:W3CDTF">2024-02-15T14:46:40Z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0x0101007F7F6F7A1F7AD74BB1E0EDAE676CD3F3</vt:lpwstr>
  </property>
  <property fmtid="{D5CDD505-2E9C-101B-9397-08002B2CF9AE}" pid="4" name="MediaServiceImageTags">
    <vt:lpwstr/>
  </property>
</Properties>
</file>